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6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6" roundtripDataSignature="AMtx7mgUOI7StCOu89JZpcLHiwDJHQSm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18A5B-A8C9-47E6-A7B2-918475815DAC}" v="10" dt="2024-07-15T15:15:2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12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1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anh sensei" userId="840b7bb0-d728-4c69-a347-55a38a606368" providerId="ADAL" clId="{72318A5B-A8C9-47E6-A7B2-918475815DAC}"/>
    <pc:docChg chg="addSld delSld modSld">
      <pc:chgData name="Oanh sensei" userId="840b7bb0-d728-4c69-a347-55a38a606368" providerId="ADAL" clId="{72318A5B-A8C9-47E6-A7B2-918475815DAC}" dt="2024-07-15T15:15:53.464" v="75" actId="1076"/>
      <pc:docMkLst>
        <pc:docMk/>
      </pc:docMkLst>
      <pc:sldChg chg="modSp mod">
        <pc:chgData name="Oanh sensei" userId="840b7bb0-d728-4c69-a347-55a38a606368" providerId="ADAL" clId="{72318A5B-A8C9-47E6-A7B2-918475815DAC}" dt="2024-07-15T15:06:33.365" v="30" actId="20577"/>
        <pc:sldMkLst>
          <pc:docMk/>
          <pc:sldMk cId="0" sldId="256"/>
        </pc:sldMkLst>
        <pc:spChg chg="mod">
          <ac:chgData name="Oanh sensei" userId="840b7bb0-d728-4c69-a347-55a38a606368" providerId="ADAL" clId="{72318A5B-A8C9-47E6-A7B2-918475815DAC}" dt="2024-07-15T15:06:33.365" v="30" actId="20577"/>
          <ac:spMkLst>
            <pc:docMk/>
            <pc:sldMk cId="0" sldId="256"/>
            <ac:spMk id="84" creationId="{00000000-0000-0000-0000-000000000000}"/>
          </ac:spMkLst>
        </pc:spChg>
      </pc:sldChg>
      <pc:sldChg chg="modSp mod">
        <pc:chgData name="Oanh sensei" userId="840b7bb0-d728-4c69-a347-55a38a606368" providerId="ADAL" clId="{72318A5B-A8C9-47E6-A7B2-918475815DAC}" dt="2024-07-15T15:05:54.865" v="16" actId="2711"/>
        <pc:sldMkLst>
          <pc:docMk/>
          <pc:sldMk cId="0" sldId="257"/>
        </pc:sldMkLst>
        <pc:spChg chg="mod">
          <ac:chgData name="Oanh sensei" userId="840b7bb0-d728-4c69-a347-55a38a606368" providerId="ADAL" clId="{72318A5B-A8C9-47E6-A7B2-918475815DAC}" dt="2024-07-15T15:05:54.865" v="16" actId="2711"/>
          <ac:spMkLst>
            <pc:docMk/>
            <pc:sldMk cId="0" sldId="257"/>
            <ac:spMk id="89" creationId="{00000000-0000-0000-0000-000000000000}"/>
          </ac:spMkLst>
        </pc:spChg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298"/>
        </pc:sldMkLst>
      </pc:sldChg>
      <pc:sldChg chg="addSp modSp new mod modAnim">
        <pc:chgData name="Oanh sensei" userId="840b7bb0-d728-4c69-a347-55a38a606368" providerId="ADAL" clId="{72318A5B-A8C9-47E6-A7B2-918475815DAC}" dt="2024-07-15T15:15:53.464" v="75" actId="1076"/>
        <pc:sldMkLst>
          <pc:docMk/>
          <pc:sldMk cId="557924845" sldId="298"/>
        </pc:sldMkLst>
        <pc:picChg chg="add mod">
          <ac:chgData name="Oanh sensei" userId="840b7bb0-d728-4c69-a347-55a38a606368" providerId="ADAL" clId="{72318A5B-A8C9-47E6-A7B2-918475815DAC}" dt="2024-07-15T15:12:27.687" v="34" actId="1076"/>
          <ac:picMkLst>
            <pc:docMk/>
            <pc:sldMk cId="557924845" sldId="298"/>
            <ac:picMk id="3" creationId="{32D98942-C146-F5C0-8C8D-3300853B6F2E}"/>
          </ac:picMkLst>
        </pc:picChg>
        <pc:picChg chg="add mod">
          <ac:chgData name="Oanh sensei" userId="840b7bb0-d728-4c69-a347-55a38a606368" providerId="ADAL" clId="{72318A5B-A8C9-47E6-A7B2-918475815DAC}" dt="2024-07-15T15:15:49.503" v="73" actId="1076"/>
          <ac:picMkLst>
            <pc:docMk/>
            <pc:sldMk cId="557924845" sldId="298"/>
            <ac:picMk id="5" creationId="{02415AF6-E7D1-0D82-04B4-022D307B805F}"/>
          </ac:picMkLst>
        </pc:picChg>
        <pc:picChg chg="add mod">
          <ac:chgData name="Oanh sensei" userId="840b7bb0-d728-4c69-a347-55a38a606368" providerId="ADAL" clId="{72318A5B-A8C9-47E6-A7B2-918475815DAC}" dt="2024-07-15T15:15:19.624" v="71" actId="1076"/>
          <ac:picMkLst>
            <pc:docMk/>
            <pc:sldMk cId="557924845" sldId="298"/>
            <ac:picMk id="7" creationId="{AB4EECF8-91A1-4473-1E09-B8A12510C934}"/>
          </ac:picMkLst>
        </pc:picChg>
        <pc:picChg chg="add mod">
          <ac:chgData name="Oanh sensei" userId="840b7bb0-d728-4c69-a347-55a38a606368" providerId="ADAL" clId="{72318A5B-A8C9-47E6-A7B2-918475815DAC}" dt="2024-07-15T15:13:40.280" v="48" actId="1076"/>
          <ac:picMkLst>
            <pc:docMk/>
            <pc:sldMk cId="557924845" sldId="298"/>
            <ac:picMk id="9" creationId="{B6B8F6A0-5EE9-8AE9-7875-D92062E7BA76}"/>
          </ac:picMkLst>
        </pc:picChg>
        <pc:picChg chg="add mod">
          <ac:chgData name="Oanh sensei" userId="840b7bb0-d728-4c69-a347-55a38a606368" providerId="ADAL" clId="{72318A5B-A8C9-47E6-A7B2-918475815DAC}" dt="2024-07-15T15:14:33.409" v="61" actId="1076"/>
          <ac:picMkLst>
            <pc:docMk/>
            <pc:sldMk cId="557924845" sldId="298"/>
            <ac:picMk id="11" creationId="{223F6B9A-D3A9-B21B-E197-D594D5F69996}"/>
          </ac:picMkLst>
        </pc:picChg>
        <pc:picChg chg="add mod">
          <ac:chgData name="Oanh sensei" userId="840b7bb0-d728-4c69-a347-55a38a606368" providerId="ADAL" clId="{72318A5B-A8C9-47E6-A7B2-918475815DAC}" dt="2024-07-15T15:15:50.553" v="74" actId="1076"/>
          <ac:picMkLst>
            <pc:docMk/>
            <pc:sldMk cId="557924845" sldId="298"/>
            <ac:picMk id="13" creationId="{9B8E1B8A-97E0-0AB6-0E19-263B5387F00E}"/>
          </ac:picMkLst>
        </pc:picChg>
        <pc:picChg chg="add mod">
          <ac:chgData name="Oanh sensei" userId="840b7bb0-d728-4c69-a347-55a38a606368" providerId="ADAL" clId="{72318A5B-A8C9-47E6-A7B2-918475815DAC}" dt="2024-07-15T15:15:53.464" v="75" actId="1076"/>
          <ac:picMkLst>
            <pc:docMk/>
            <pc:sldMk cId="557924845" sldId="298"/>
            <ac:picMk id="15" creationId="{86F03C86-EE1D-F51A-AE82-69BB68ABAECB}"/>
          </ac:picMkLst>
        </pc:picChg>
        <pc:picChg chg="add mod">
          <ac:chgData name="Oanh sensei" userId="840b7bb0-d728-4c69-a347-55a38a606368" providerId="ADAL" clId="{72318A5B-A8C9-47E6-A7B2-918475815DAC}" dt="2024-07-15T15:15:17.802" v="69" actId="1076"/>
          <ac:picMkLst>
            <pc:docMk/>
            <pc:sldMk cId="557924845" sldId="298"/>
            <ac:picMk id="17" creationId="{468FDABC-5D86-9831-7099-188326BA28A7}"/>
          </ac:picMkLst>
        </pc:picChg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299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0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1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2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3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4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5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6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7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8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09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0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1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2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3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4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5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6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7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8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19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0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1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2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3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4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5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6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0" sldId="327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28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29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0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1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2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3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4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5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6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7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8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39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0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1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2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3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4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5"/>
        </pc:sldMkLst>
      </pc:sldChg>
      <pc:sldChg chg="del">
        <pc:chgData name="Oanh sensei" userId="840b7bb0-d728-4c69-a347-55a38a606368" providerId="ADAL" clId="{72318A5B-A8C9-47E6-A7B2-918475815DAC}" dt="2024-07-15T15:05:21.745" v="1" actId="47"/>
        <pc:sldMkLst>
          <pc:docMk/>
          <pc:sldMk cId="0" sldId="346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47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48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49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0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1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2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3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4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5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6"/>
        </pc:sldMkLst>
      </pc:sldChg>
      <pc:sldChg chg="del">
        <pc:chgData name="Oanh sensei" userId="840b7bb0-d728-4c69-a347-55a38a606368" providerId="ADAL" clId="{72318A5B-A8C9-47E6-A7B2-918475815DAC}" dt="2024-07-15T15:05:31.361" v="2" actId="47"/>
        <pc:sldMkLst>
          <pc:docMk/>
          <pc:sldMk cId="0" sldId="357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1649558279" sldId="418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3105525512" sldId="452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2425625902" sldId="453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827574237" sldId="454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3509916301" sldId="455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3697594321" sldId="457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59255115" sldId="458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2765157304" sldId="460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1028406993" sldId="461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4269848826" sldId="476"/>
        </pc:sldMkLst>
      </pc:sldChg>
      <pc:sldChg chg="del">
        <pc:chgData name="Oanh sensei" userId="840b7bb0-d728-4c69-a347-55a38a606368" providerId="ADAL" clId="{72318A5B-A8C9-47E6-A7B2-918475815DAC}" dt="2024-07-15T15:05:09.294" v="0" actId="47"/>
        <pc:sldMkLst>
          <pc:docMk/>
          <pc:sldMk cId="1420924099" sldId="478"/>
        </pc:sldMkLst>
      </pc:sldChg>
      <pc:sldMasterChg chg="delSldLayout">
        <pc:chgData name="Oanh sensei" userId="840b7bb0-d728-4c69-a347-55a38a606368" providerId="ADAL" clId="{72318A5B-A8C9-47E6-A7B2-918475815DAC}" dt="2024-07-15T15:05:21.745" v="1" actId="47"/>
        <pc:sldMasterMkLst>
          <pc:docMk/>
          <pc:sldMasterMk cId="0" sldId="2147483648"/>
        </pc:sldMasterMkLst>
        <pc:sldLayoutChg chg="del">
          <pc:chgData name="Oanh sensei" userId="840b7bb0-d728-4c69-a347-55a38a606368" providerId="ADAL" clId="{72318A5B-A8C9-47E6-A7B2-918475815DAC}" dt="2024-07-15T15:05:21.745" v="1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Oanh sensei" userId="840b7bb0-d728-4c69-a347-55a38a606368" providerId="ADAL" clId="{8C0A6BBF-65E1-452C-BBB9-D0DC66618508}"/>
    <pc:docChg chg="undo custSel addSld delSld modSld">
      <pc:chgData name="Oanh sensei" userId="840b7bb0-d728-4c69-a347-55a38a606368" providerId="ADAL" clId="{8C0A6BBF-65E1-452C-BBB9-D0DC66618508}" dt="2024-07-14T15:06:31.582" v="524" actId="20577"/>
      <pc:docMkLst>
        <pc:docMk/>
      </pc:docMkLst>
      <pc:sldChg chg="modSp modNotes">
        <pc:chgData name="Oanh sensei" userId="840b7bb0-d728-4c69-a347-55a38a606368" providerId="ADAL" clId="{8C0A6BBF-65E1-452C-BBB9-D0DC66618508}" dt="2024-07-14T15:01:01.093" v="469" actId="404"/>
        <pc:sldMkLst>
          <pc:docMk/>
          <pc:sldMk cId="0" sldId="302"/>
        </pc:sldMkLst>
        <pc:spChg chg="mod">
          <ac:chgData name="Oanh sensei" userId="840b7bb0-d728-4c69-a347-55a38a606368" providerId="ADAL" clId="{8C0A6BBF-65E1-452C-BBB9-D0DC66618508}" dt="2024-07-14T15:00:57.238" v="468" actId="207"/>
          <ac:spMkLst>
            <pc:docMk/>
            <pc:sldMk cId="0" sldId="302"/>
            <ac:spMk id="65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01.093" v="469" actId="404"/>
          <ac:spMkLst>
            <pc:docMk/>
            <pc:sldMk cId="0" sldId="302"/>
            <ac:spMk id="659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1:21.221" v="471" actId="207"/>
        <pc:sldMkLst>
          <pc:docMk/>
          <pc:sldMk cId="0" sldId="303"/>
        </pc:sldMkLst>
        <pc:spChg chg="mod">
          <ac:chgData name="Oanh sensei" userId="840b7bb0-d728-4c69-a347-55a38a606368" providerId="ADAL" clId="{8C0A6BBF-65E1-452C-BBB9-D0DC66618508}" dt="2024-07-14T15:01:18.003" v="470" actId="207"/>
          <ac:spMkLst>
            <pc:docMk/>
            <pc:sldMk cId="0" sldId="303"/>
            <ac:spMk id="670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18.003" v="470" actId="207"/>
          <ac:spMkLst>
            <pc:docMk/>
            <pc:sldMk cId="0" sldId="303"/>
            <ac:spMk id="67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18.003" v="470" actId="207"/>
          <ac:spMkLst>
            <pc:docMk/>
            <pc:sldMk cId="0" sldId="303"/>
            <ac:spMk id="67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21.221" v="471" actId="207"/>
          <ac:spMkLst>
            <pc:docMk/>
            <pc:sldMk cId="0" sldId="303"/>
            <ac:spMk id="67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21.221" v="471" actId="207"/>
          <ac:spMkLst>
            <pc:docMk/>
            <pc:sldMk cId="0" sldId="303"/>
            <ac:spMk id="67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21.221" v="471" actId="207"/>
          <ac:spMkLst>
            <pc:docMk/>
            <pc:sldMk cId="0" sldId="303"/>
            <ac:spMk id="675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1:33.025" v="472" actId="207"/>
        <pc:sldMkLst>
          <pc:docMk/>
          <pc:sldMk cId="0" sldId="304"/>
        </pc:sldMkLst>
        <pc:spChg chg="mod">
          <ac:chgData name="Oanh sensei" userId="840b7bb0-d728-4c69-a347-55a38a606368" providerId="ADAL" clId="{8C0A6BBF-65E1-452C-BBB9-D0DC66618508}" dt="2024-07-14T15:01:33.025" v="472" actId="207"/>
          <ac:spMkLst>
            <pc:docMk/>
            <pc:sldMk cId="0" sldId="304"/>
            <ac:spMk id="68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1:33.025" v="472" actId="207"/>
          <ac:spMkLst>
            <pc:docMk/>
            <pc:sldMk cId="0" sldId="304"/>
            <ac:spMk id="684" creationId="{00000000-0000-0000-0000-000000000000}"/>
          </ac:spMkLst>
        </pc:spChg>
      </pc:sldChg>
      <pc:sldChg chg="modSp mod">
        <pc:chgData name="Oanh sensei" userId="840b7bb0-d728-4c69-a347-55a38a606368" providerId="ADAL" clId="{8C0A6BBF-65E1-452C-BBB9-D0DC66618508}" dt="2024-07-14T14:53:45.317" v="411" actId="14100"/>
        <pc:sldMkLst>
          <pc:docMk/>
          <pc:sldMk cId="0" sldId="306"/>
        </pc:sldMkLst>
        <pc:picChg chg="mod">
          <ac:chgData name="Oanh sensei" userId="840b7bb0-d728-4c69-a347-55a38a606368" providerId="ADAL" clId="{8C0A6BBF-65E1-452C-BBB9-D0DC66618508}" dt="2024-07-14T14:53:41.896" v="409" actId="14100"/>
          <ac:picMkLst>
            <pc:docMk/>
            <pc:sldMk cId="0" sldId="306"/>
            <ac:picMk id="705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3:45.317" v="411" actId="14100"/>
          <ac:picMkLst>
            <pc:docMk/>
            <pc:sldMk cId="0" sldId="306"/>
            <ac:picMk id="706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3:43.666" v="410" actId="14100"/>
          <ac:picMkLst>
            <pc:docMk/>
            <pc:sldMk cId="0" sldId="306"/>
            <ac:picMk id="707" creationId="{00000000-0000-0000-0000-000000000000}"/>
          </ac:picMkLst>
        </pc:picChg>
      </pc:sldChg>
      <pc:sldChg chg="modSp mod">
        <pc:chgData name="Oanh sensei" userId="840b7bb0-d728-4c69-a347-55a38a606368" providerId="ADAL" clId="{8C0A6BBF-65E1-452C-BBB9-D0DC66618508}" dt="2024-07-14T14:54:49.831" v="434" actId="1076"/>
        <pc:sldMkLst>
          <pc:docMk/>
          <pc:sldMk cId="0" sldId="307"/>
        </pc:sldMkLst>
        <pc:spChg chg="mod">
          <ac:chgData name="Oanh sensei" userId="840b7bb0-d728-4c69-a347-55a38a606368" providerId="ADAL" clId="{8C0A6BBF-65E1-452C-BBB9-D0DC66618508}" dt="2024-07-14T14:54:49.831" v="434" actId="1076"/>
          <ac:spMkLst>
            <pc:docMk/>
            <pc:sldMk cId="0" sldId="307"/>
            <ac:spMk id="714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4:49.831" v="434" actId="1076"/>
          <ac:picMkLst>
            <pc:docMk/>
            <pc:sldMk cId="0" sldId="307"/>
            <ac:picMk id="712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49.831" v="434" actId="1076"/>
          <ac:picMkLst>
            <pc:docMk/>
            <pc:sldMk cId="0" sldId="307"/>
            <ac:picMk id="713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4:46.464" v="433" actId="1076"/>
        <pc:sldMkLst>
          <pc:docMk/>
          <pc:sldMk cId="0" sldId="308"/>
        </pc:sldMkLst>
        <pc:spChg chg="mod">
          <ac:chgData name="Oanh sensei" userId="840b7bb0-d728-4c69-a347-55a38a606368" providerId="ADAL" clId="{8C0A6BBF-65E1-452C-BBB9-D0DC66618508}" dt="2024-07-14T14:54:46.464" v="433" actId="1076"/>
          <ac:spMkLst>
            <pc:docMk/>
            <pc:sldMk cId="0" sldId="308"/>
            <ac:spMk id="720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4:46.464" v="433" actId="1076"/>
          <ac:picMkLst>
            <pc:docMk/>
            <pc:sldMk cId="0" sldId="308"/>
            <ac:picMk id="719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46.464" v="433" actId="1076"/>
          <ac:picMkLst>
            <pc:docMk/>
            <pc:sldMk cId="0" sldId="308"/>
            <ac:picMk id="721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4:41.701" v="432" actId="1076"/>
        <pc:sldMkLst>
          <pc:docMk/>
          <pc:sldMk cId="0" sldId="309"/>
        </pc:sldMkLst>
        <pc:spChg chg="mod">
          <ac:chgData name="Oanh sensei" userId="840b7bb0-d728-4c69-a347-55a38a606368" providerId="ADAL" clId="{8C0A6BBF-65E1-452C-BBB9-D0DC66618508}" dt="2024-07-14T14:54:41.701" v="432" actId="1076"/>
          <ac:spMkLst>
            <pc:docMk/>
            <pc:sldMk cId="0" sldId="309"/>
            <ac:spMk id="727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4:38.625" v="431" actId="1076"/>
          <ac:picMkLst>
            <pc:docMk/>
            <pc:sldMk cId="0" sldId="309"/>
            <ac:picMk id="726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36.804" v="430" actId="1076"/>
          <ac:picMkLst>
            <pc:docMk/>
            <pc:sldMk cId="0" sldId="309"/>
            <ac:picMk id="728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4:33.699" v="429" actId="1076"/>
        <pc:sldMkLst>
          <pc:docMk/>
          <pc:sldMk cId="0" sldId="310"/>
        </pc:sldMkLst>
        <pc:spChg chg="mod">
          <ac:chgData name="Oanh sensei" userId="840b7bb0-d728-4c69-a347-55a38a606368" providerId="ADAL" clId="{8C0A6BBF-65E1-452C-BBB9-D0DC66618508}" dt="2024-07-14T14:54:32.536" v="428" actId="1076"/>
          <ac:spMkLst>
            <pc:docMk/>
            <pc:sldMk cId="0" sldId="310"/>
            <ac:spMk id="734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4:33.699" v="429" actId="1076"/>
          <ac:picMkLst>
            <pc:docMk/>
            <pc:sldMk cId="0" sldId="310"/>
            <ac:picMk id="733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27.264" v="426" actId="1076"/>
          <ac:picMkLst>
            <pc:docMk/>
            <pc:sldMk cId="0" sldId="310"/>
            <ac:picMk id="735" creationId="{00000000-0000-0000-0000-000000000000}"/>
          </ac:picMkLst>
        </pc:picChg>
      </pc:sldChg>
      <pc:sldChg chg="modSp mod">
        <pc:chgData name="Oanh sensei" userId="840b7bb0-d728-4c69-a347-55a38a606368" providerId="ADAL" clId="{8C0A6BBF-65E1-452C-BBB9-D0DC66618508}" dt="2024-07-14T14:55:01.666" v="438" actId="1076"/>
        <pc:sldMkLst>
          <pc:docMk/>
          <pc:sldMk cId="0" sldId="311"/>
        </pc:sldMkLst>
        <pc:picChg chg="mod">
          <ac:chgData name="Oanh sensei" userId="840b7bb0-d728-4c69-a347-55a38a606368" providerId="ADAL" clId="{8C0A6BBF-65E1-452C-BBB9-D0DC66618508}" dt="2024-07-14T14:54:56.941" v="435" actId="1076"/>
          <ac:picMkLst>
            <pc:docMk/>
            <pc:sldMk cId="0" sldId="311"/>
            <ac:picMk id="740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58.291" v="436" actId="1076"/>
          <ac:picMkLst>
            <pc:docMk/>
            <pc:sldMk cId="0" sldId="311"/>
            <ac:picMk id="741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4:59.438" v="437" actId="1076"/>
          <ac:picMkLst>
            <pc:docMk/>
            <pc:sldMk cId="0" sldId="311"/>
            <ac:picMk id="742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5:01.666" v="438" actId="1076"/>
          <ac:picMkLst>
            <pc:docMk/>
            <pc:sldMk cId="0" sldId="311"/>
            <ac:picMk id="743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5:10.306" v="440" actId="14100"/>
        <pc:sldMkLst>
          <pc:docMk/>
          <pc:sldMk cId="0" sldId="312"/>
        </pc:sldMkLst>
        <pc:spChg chg="mod">
          <ac:chgData name="Oanh sensei" userId="840b7bb0-d728-4c69-a347-55a38a606368" providerId="ADAL" clId="{8C0A6BBF-65E1-452C-BBB9-D0DC66618508}" dt="2024-07-14T14:55:06.775" v="439" actId="403"/>
          <ac:spMkLst>
            <pc:docMk/>
            <pc:sldMk cId="0" sldId="312"/>
            <ac:spMk id="74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5:06.775" v="439" actId="403"/>
          <ac:spMkLst>
            <pc:docMk/>
            <pc:sldMk cId="0" sldId="312"/>
            <ac:spMk id="750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5:10.306" v="440" actId="14100"/>
          <ac:picMkLst>
            <pc:docMk/>
            <pc:sldMk cId="0" sldId="312"/>
            <ac:picMk id="748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5:30.053" v="446" actId="1076"/>
        <pc:sldMkLst>
          <pc:docMk/>
          <pc:sldMk cId="0" sldId="313"/>
        </pc:sldMkLst>
        <pc:spChg chg="mod">
          <ac:chgData name="Oanh sensei" userId="840b7bb0-d728-4c69-a347-55a38a606368" providerId="ADAL" clId="{8C0A6BBF-65E1-452C-BBB9-D0DC66618508}" dt="2024-07-14T14:55:21.647" v="443" actId="14100"/>
          <ac:spMkLst>
            <pc:docMk/>
            <pc:sldMk cId="0" sldId="313"/>
            <ac:spMk id="75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5:30.053" v="446" actId="1076"/>
          <ac:spMkLst>
            <pc:docMk/>
            <pc:sldMk cId="0" sldId="313"/>
            <ac:spMk id="758" creationId="{00000000-0000-0000-0000-000000000000}"/>
          </ac:spMkLst>
        </pc:spChg>
        <pc:picChg chg="mod">
          <ac:chgData name="Oanh sensei" userId="840b7bb0-d728-4c69-a347-55a38a606368" providerId="ADAL" clId="{8C0A6BBF-65E1-452C-BBB9-D0DC66618508}" dt="2024-07-14T14:55:24.436" v="444" actId="1076"/>
          <ac:picMkLst>
            <pc:docMk/>
            <pc:sldMk cId="0" sldId="313"/>
            <ac:picMk id="756" creationId="{00000000-0000-0000-0000-000000000000}"/>
          </ac:picMkLst>
        </pc:picChg>
        <pc:picChg chg="mod">
          <ac:chgData name="Oanh sensei" userId="840b7bb0-d728-4c69-a347-55a38a606368" providerId="ADAL" clId="{8C0A6BBF-65E1-452C-BBB9-D0DC66618508}" dt="2024-07-14T14:55:27.676" v="445" actId="1076"/>
          <ac:picMkLst>
            <pc:docMk/>
            <pc:sldMk cId="0" sldId="313"/>
            <ac:picMk id="759" creationId="{00000000-0000-0000-0000-000000000000}"/>
          </ac:picMkLst>
        </pc:picChg>
      </pc:sldChg>
      <pc:sldChg chg="modSp mod modNotes">
        <pc:chgData name="Oanh sensei" userId="840b7bb0-d728-4c69-a347-55a38a606368" providerId="ADAL" clId="{8C0A6BBF-65E1-452C-BBB9-D0DC66618508}" dt="2024-07-14T14:55:39.277" v="449" actId="14100"/>
        <pc:sldMkLst>
          <pc:docMk/>
          <pc:sldMk cId="0" sldId="314"/>
        </pc:sldMkLst>
        <pc:spChg chg="mod">
          <ac:chgData name="Oanh sensei" userId="840b7bb0-d728-4c69-a347-55a38a606368" providerId="ADAL" clId="{8C0A6BBF-65E1-452C-BBB9-D0DC66618508}" dt="2024-07-14T14:55:39.277" v="449" actId="14100"/>
          <ac:spMkLst>
            <pc:docMk/>
            <pc:sldMk cId="0" sldId="314"/>
            <ac:spMk id="76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5:35.498" v="448" actId="14100"/>
          <ac:spMkLst>
            <pc:docMk/>
            <pc:sldMk cId="0" sldId="314"/>
            <ac:spMk id="766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5:45.963" v="450" actId="403"/>
        <pc:sldMkLst>
          <pc:docMk/>
          <pc:sldMk cId="0" sldId="315"/>
        </pc:sldMkLst>
        <pc:spChg chg="mod">
          <ac:chgData name="Oanh sensei" userId="840b7bb0-d728-4c69-a347-55a38a606368" providerId="ADAL" clId="{8C0A6BBF-65E1-452C-BBB9-D0DC66618508}" dt="2024-07-14T14:55:45.963" v="450" actId="403"/>
          <ac:spMkLst>
            <pc:docMk/>
            <pc:sldMk cId="0" sldId="315"/>
            <ac:spMk id="77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5:45.963" v="450" actId="403"/>
          <ac:spMkLst>
            <pc:docMk/>
            <pc:sldMk cId="0" sldId="315"/>
            <ac:spMk id="774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0:14.065" v="464" actId="207"/>
        <pc:sldMkLst>
          <pc:docMk/>
          <pc:sldMk cId="0" sldId="317"/>
        </pc:sldMkLst>
        <pc:spChg chg="mod">
          <ac:chgData name="Oanh sensei" userId="840b7bb0-d728-4c69-a347-55a38a606368" providerId="ADAL" clId="{8C0A6BBF-65E1-452C-BBB9-D0DC66618508}" dt="2024-07-14T14:56:08.778" v="452" actId="207"/>
          <ac:spMkLst>
            <pc:docMk/>
            <pc:sldMk cId="0" sldId="317"/>
            <ac:spMk id="79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0:14.065" v="464" actId="207"/>
          <ac:spMkLst>
            <pc:docMk/>
            <pc:sldMk cId="0" sldId="317"/>
            <ac:spMk id="795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0:10.849" v="463" actId="207"/>
        <pc:sldMkLst>
          <pc:docMk/>
          <pc:sldMk cId="0" sldId="318"/>
        </pc:sldMkLst>
        <pc:spChg chg="mod">
          <ac:chgData name="Oanh sensei" userId="840b7bb0-d728-4c69-a347-55a38a606368" providerId="ADAL" clId="{8C0A6BBF-65E1-452C-BBB9-D0DC66618508}" dt="2024-07-14T14:56:12.219" v="453" actId="207"/>
          <ac:spMkLst>
            <pc:docMk/>
            <pc:sldMk cId="0" sldId="318"/>
            <ac:spMk id="80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0:10.849" v="463" actId="207"/>
          <ac:spMkLst>
            <pc:docMk/>
            <pc:sldMk cId="0" sldId="318"/>
            <ac:spMk id="806" creationId="{00000000-0000-0000-0000-000000000000}"/>
          </ac:spMkLst>
        </pc:spChg>
      </pc:sldChg>
      <pc:sldChg chg="modSp mod">
        <pc:chgData name="Oanh sensei" userId="840b7bb0-d728-4c69-a347-55a38a606368" providerId="ADAL" clId="{8C0A6BBF-65E1-452C-BBB9-D0DC66618508}" dt="2024-07-14T15:00:22.597" v="466" actId="1076"/>
        <pc:sldMkLst>
          <pc:docMk/>
          <pc:sldMk cId="0" sldId="319"/>
        </pc:sldMkLst>
        <pc:spChg chg="mod">
          <ac:chgData name="Oanh sensei" userId="840b7bb0-d728-4c69-a347-55a38a606368" providerId="ADAL" clId="{8C0A6BBF-65E1-452C-BBB9-D0DC66618508}" dt="2024-07-14T14:56:03.405" v="451" actId="1076"/>
          <ac:spMkLst>
            <pc:docMk/>
            <pc:sldMk cId="0" sldId="319"/>
            <ac:spMk id="81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0:22.597" v="466" actId="1076"/>
          <ac:spMkLst>
            <pc:docMk/>
            <pc:sldMk cId="0" sldId="319"/>
            <ac:spMk id="817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0:28.377" v="467" actId="207"/>
        <pc:sldMkLst>
          <pc:docMk/>
          <pc:sldMk cId="0" sldId="320"/>
        </pc:sldMkLst>
        <pc:spChg chg="mod">
          <ac:chgData name="Oanh sensei" userId="840b7bb0-d728-4c69-a347-55a38a606368" providerId="ADAL" clId="{8C0A6BBF-65E1-452C-BBB9-D0DC66618508}" dt="2024-07-14T14:56:26.167" v="454" actId="207"/>
          <ac:spMkLst>
            <pc:docMk/>
            <pc:sldMk cId="0" sldId="320"/>
            <ac:spMk id="82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0:28.377" v="467" actId="207"/>
          <ac:spMkLst>
            <pc:docMk/>
            <pc:sldMk cId="0" sldId="320"/>
            <ac:spMk id="828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6:53.517" v="456" actId="207"/>
        <pc:sldMkLst>
          <pc:docMk/>
          <pc:sldMk cId="0" sldId="328"/>
        </pc:sldMkLst>
        <pc:spChg chg="mod">
          <ac:chgData name="Oanh sensei" userId="840b7bb0-d728-4c69-a347-55a38a606368" providerId="ADAL" clId="{8C0A6BBF-65E1-452C-BBB9-D0DC66618508}" dt="2024-07-14T14:56:48.642" v="455" actId="207"/>
          <ac:spMkLst>
            <pc:docMk/>
            <pc:sldMk cId="0" sldId="328"/>
            <ac:spMk id="90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6:53.517" v="456" actId="207"/>
          <ac:spMkLst>
            <pc:docMk/>
            <pc:sldMk cId="0" sldId="328"/>
            <ac:spMk id="90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6:53.517" v="456" actId="207"/>
          <ac:spMkLst>
            <pc:docMk/>
            <pc:sldMk cId="0" sldId="328"/>
            <ac:spMk id="90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6:53.517" v="456" actId="207"/>
          <ac:spMkLst>
            <pc:docMk/>
            <pc:sldMk cId="0" sldId="328"/>
            <ac:spMk id="90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6:53.517" v="456" actId="207"/>
          <ac:spMkLst>
            <pc:docMk/>
            <pc:sldMk cId="0" sldId="328"/>
            <ac:spMk id="909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7:03.132" v="458" actId="207"/>
        <pc:sldMkLst>
          <pc:docMk/>
          <pc:sldMk cId="0" sldId="329"/>
        </pc:sldMkLst>
        <pc:spChg chg="mod">
          <ac:chgData name="Oanh sensei" userId="840b7bb0-d728-4c69-a347-55a38a606368" providerId="ADAL" clId="{8C0A6BBF-65E1-452C-BBB9-D0DC66618508}" dt="2024-07-14T14:57:03.132" v="458" actId="207"/>
          <ac:spMkLst>
            <pc:docMk/>
            <pc:sldMk cId="0" sldId="329"/>
            <ac:spMk id="91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03.132" v="458" actId="207"/>
          <ac:spMkLst>
            <pc:docMk/>
            <pc:sldMk cId="0" sldId="329"/>
            <ac:spMk id="920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03.132" v="458" actId="207"/>
          <ac:spMkLst>
            <pc:docMk/>
            <pc:sldMk cId="0" sldId="329"/>
            <ac:spMk id="92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03.132" v="458" actId="207"/>
          <ac:spMkLst>
            <pc:docMk/>
            <pc:sldMk cId="0" sldId="329"/>
            <ac:spMk id="92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03.132" v="458" actId="207"/>
          <ac:spMkLst>
            <pc:docMk/>
            <pc:sldMk cId="0" sldId="329"/>
            <ac:spMk id="923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7:14.022" v="459" actId="207"/>
        <pc:sldMkLst>
          <pc:docMk/>
          <pc:sldMk cId="0" sldId="330"/>
        </pc:sldMkLst>
        <pc:spChg chg="mod">
          <ac:chgData name="Oanh sensei" userId="840b7bb0-d728-4c69-a347-55a38a606368" providerId="ADAL" clId="{8C0A6BBF-65E1-452C-BBB9-D0DC66618508}" dt="2024-07-14T14:57:14.022" v="459" actId="207"/>
          <ac:spMkLst>
            <pc:docMk/>
            <pc:sldMk cId="0" sldId="330"/>
            <ac:spMk id="93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14.022" v="459" actId="207"/>
          <ac:spMkLst>
            <pc:docMk/>
            <pc:sldMk cId="0" sldId="330"/>
            <ac:spMk id="93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14.022" v="459" actId="207"/>
          <ac:spMkLst>
            <pc:docMk/>
            <pc:sldMk cId="0" sldId="330"/>
            <ac:spMk id="93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14.022" v="459" actId="207"/>
          <ac:spMkLst>
            <pc:docMk/>
            <pc:sldMk cId="0" sldId="330"/>
            <ac:spMk id="936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7:20.907" v="460" actId="207"/>
        <pc:sldMkLst>
          <pc:docMk/>
          <pc:sldMk cId="0" sldId="331"/>
        </pc:sldMkLst>
        <pc:spChg chg="mod">
          <ac:chgData name="Oanh sensei" userId="840b7bb0-d728-4c69-a347-55a38a606368" providerId="ADAL" clId="{8C0A6BBF-65E1-452C-BBB9-D0DC66618508}" dt="2024-07-14T14:57:20.907" v="460" actId="207"/>
          <ac:spMkLst>
            <pc:docMk/>
            <pc:sldMk cId="0" sldId="331"/>
            <ac:spMk id="94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20.907" v="460" actId="207"/>
          <ac:spMkLst>
            <pc:docMk/>
            <pc:sldMk cId="0" sldId="331"/>
            <ac:spMk id="94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20.907" v="460" actId="207"/>
          <ac:spMkLst>
            <pc:docMk/>
            <pc:sldMk cId="0" sldId="331"/>
            <ac:spMk id="948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4:57:36.700" v="462" actId="207"/>
        <pc:sldMkLst>
          <pc:docMk/>
          <pc:sldMk cId="0" sldId="334"/>
        </pc:sldMkLst>
        <pc:spChg chg="mod">
          <ac:chgData name="Oanh sensei" userId="840b7bb0-d728-4c69-a347-55a38a606368" providerId="ADAL" clId="{8C0A6BBF-65E1-452C-BBB9-D0DC66618508}" dt="2024-07-14T14:57:30.117" v="461" actId="207"/>
          <ac:spMkLst>
            <pc:docMk/>
            <pc:sldMk cId="0" sldId="334"/>
            <ac:spMk id="97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36.700" v="462" actId="207"/>
          <ac:spMkLst>
            <pc:docMk/>
            <pc:sldMk cId="0" sldId="334"/>
            <ac:spMk id="97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4:57:30.117" v="461" actId="207"/>
          <ac:spMkLst>
            <pc:docMk/>
            <pc:sldMk cId="0" sldId="334"/>
            <ac:spMk id="980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2:38.499" v="473" actId="207"/>
        <pc:sldMkLst>
          <pc:docMk/>
          <pc:sldMk cId="0" sldId="335"/>
        </pc:sldMkLst>
        <pc:spChg chg="mod">
          <ac:chgData name="Oanh sensei" userId="840b7bb0-d728-4c69-a347-55a38a606368" providerId="ADAL" clId="{8C0A6BBF-65E1-452C-BBB9-D0DC66618508}" dt="2024-07-14T15:02:38.499" v="473" actId="207"/>
          <ac:spMkLst>
            <pc:docMk/>
            <pc:sldMk cId="0" sldId="335"/>
            <ac:spMk id="98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38.499" v="473" actId="207"/>
          <ac:spMkLst>
            <pc:docMk/>
            <pc:sldMk cId="0" sldId="335"/>
            <ac:spMk id="990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2:42.490" v="474" actId="207"/>
        <pc:sldMkLst>
          <pc:docMk/>
          <pc:sldMk cId="0" sldId="336"/>
        </pc:sldMkLst>
        <pc:spChg chg="mod">
          <ac:chgData name="Oanh sensei" userId="840b7bb0-d728-4c69-a347-55a38a606368" providerId="ADAL" clId="{8C0A6BBF-65E1-452C-BBB9-D0DC66618508}" dt="2024-07-14T15:02:42.490" v="474" actId="207"/>
          <ac:spMkLst>
            <pc:docMk/>
            <pc:sldMk cId="0" sldId="336"/>
            <ac:spMk id="99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42.490" v="474" actId="207"/>
          <ac:spMkLst>
            <pc:docMk/>
            <pc:sldMk cId="0" sldId="336"/>
            <ac:spMk id="1000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42.490" v="474" actId="207"/>
          <ac:spMkLst>
            <pc:docMk/>
            <pc:sldMk cId="0" sldId="336"/>
            <ac:spMk id="1001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2:54.601" v="475" actId="207"/>
        <pc:sldMkLst>
          <pc:docMk/>
          <pc:sldMk cId="0" sldId="338"/>
        </pc:sldMkLst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1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1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1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1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20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2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2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2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2:54.601" v="475" actId="207"/>
          <ac:spMkLst>
            <pc:docMk/>
            <pc:sldMk cId="0" sldId="338"/>
            <ac:spMk id="1024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3:04.615" v="476" actId="207"/>
        <pc:sldMkLst>
          <pc:docMk/>
          <pc:sldMk cId="0" sldId="339"/>
        </pc:sldMkLst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04.615" v="476" actId="207"/>
          <ac:spMkLst>
            <pc:docMk/>
            <pc:sldMk cId="0" sldId="339"/>
            <ac:spMk id="1039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3:13.919" v="477" actId="207"/>
        <pc:sldMkLst>
          <pc:docMk/>
          <pc:sldMk cId="0" sldId="340"/>
        </pc:sldMkLst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4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6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7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8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13.919" v="477" actId="207"/>
          <ac:spMkLst>
            <pc:docMk/>
            <pc:sldMk cId="0" sldId="340"/>
            <ac:spMk id="1059" creationId="{00000000-0000-0000-0000-000000000000}"/>
          </ac:spMkLst>
        </pc:spChg>
      </pc:sldChg>
      <pc:sldChg chg="modSp modNotes">
        <pc:chgData name="Oanh sensei" userId="840b7bb0-d728-4c69-a347-55a38a606368" providerId="ADAL" clId="{8C0A6BBF-65E1-452C-BBB9-D0DC66618508}" dt="2024-07-14T15:03:24.322" v="478" actId="207"/>
        <pc:sldMkLst>
          <pc:docMk/>
          <pc:sldMk cId="0" sldId="341"/>
        </pc:sldMkLst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69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0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1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2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3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4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5" creationId="{00000000-0000-0000-0000-000000000000}"/>
          </ac:spMkLst>
        </pc:spChg>
        <pc:spChg chg="mod">
          <ac:chgData name="Oanh sensei" userId="840b7bb0-d728-4c69-a347-55a38a606368" providerId="ADAL" clId="{8C0A6BBF-65E1-452C-BBB9-D0DC66618508}" dt="2024-07-14T15:03:24.322" v="478" actId="207"/>
          <ac:spMkLst>
            <pc:docMk/>
            <pc:sldMk cId="0" sldId="341"/>
            <ac:spMk id="1076" creationId="{00000000-0000-0000-0000-000000000000}"/>
          </ac:spMkLst>
        </pc:spChg>
      </pc:sldChg>
      <pc:sldChg chg="modSp add modNotes">
        <pc:chgData name="Oanh sensei" userId="840b7bb0-d728-4c69-a347-55a38a606368" providerId="ADAL" clId="{8C0A6BBF-65E1-452C-BBB9-D0DC66618508}" dt="2024-07-14T15:06:31.582" v="524" actId="20577"/>
        <pc:sldMkLst>
          <pc:docMk/>
          <pc:sldMk cId="1649558279" sldId="418"/>
        </pc:sldMkLst>
        <pc:spChg chg="mod">
          <ac:chgData name="Oanh sensei" userId="840b7bb0-d728-4c69-a347-55a38a606368" providerId="ADAL" clId="{8C0A6BBF-65E1-452C-BBB9-D0DC66618508}" dt="2024-07-14T15:06:31.582" v="524" actId="20577"/>
          <ac:spMkLst>
            <pc:docMk/>
            <pc:sldMk cId="1649558279" sldId="418"/>
            <ac:spMk id="8" creationId="{A2CAAAD9-0E7F-C52B-2E2B-1E641D09D378}"/>
          </ac:spMkLst>
        </pc:spChg>
      </pc:sldChg>
      <pc:sldChg chg="modSp add">
        <pc:chgData name="Oanh sensei" userId="840b7bb0-d728-4c69-a347-55a38a606368" providerId="ADAL" clId="{8C0A6BBF-65E1-452C-BBB9-D0DC66618508}" dt="2024-07-14T14:38:20.950" v="25" actId="1076"/>
        <pc:sldMkLst>
          <pc:docMk/>
          <pc:sldMk cId="3105525512" sldId="452"/>
        </pc:sldMkLst>
        <pc:picChg chg="mod">
          <ac:chgData name="Oanh sensei" userId="840b7bb0-d728-4c69-a347-55a38a606368" providerId="ADAL" clId="{8C0A6BBF-65E1-452C-BBB9-D0DC66618508}" dt="2024-07-14T14:38:20.950" v="25" actId="1076"/>
          <ac:picMkLst>
            <pc:docMk/>
            <pc:sldMk cId="3105525512" sldId="452"/>
            <ac:picMk id="4098" creationId="{D988DA27-6428-4A1D-2248-0E6194AA972D}"/>
          </ac:picMkLst>
        </pc:picChg>
      </pc:sldChg>
      <pc:sldChg chg="addSp modSp add mod modAnim">
        <pc:chgData name="Oanh sensei" userId="840b7bb0-d728-4c69-a347-55a38a606368" providerId="ADAL" clId="{8C0A6BBF-65E1-452C-BBB9-D0DC66618508}" dt="2024-07-14T14:41:17.476" v="90" actId="207"/>
        <pc:sldMkLst>
          <pc:docMk/>
          <pc:sldMk cId="2425625902" sldId="453"/>
        </pc:sldMkLst>
        <pc:spChg chg="add mod">
          <ac:chgData name="Oanh sensei" userId="840b7bb0-d728-4c69-a347-55a38a606368" providerId="ADAL" clId="{8C0A6BBF-65E1-452C-BBB9-D0DC66618508}" dt="2024-07-14T14:40:35.995" v="76" actId="207"/>
          <ac:spMkLst>
            <pc:docMk/>
            <pc:sldMk cId="2425625902" sldId="453"/>
            <ac:spMk id="2" creationId="{70B3BEBC-5835-9CCC-A620-569FF01074F2}"/>
          </ac:spMkLst>
        </pc:spChg>
        <pc:spChg chg="mod">
          <ac:chgData name="Oanh sensei" userId="840b7bb0-d728-4c69-a347-55a38a606368" providerId="ADAL" clId="{8C0A6BBF-65E1-452C-BBB9-D0DC66618508}" dt="2024-07-14T14:41:17.476" v="90" actId="207"/>
          <ac:spMkLst>
            <pc:docMk/>
            <pc:sldMk cId="2425625902" sldId="453"/>
            <ac:spMk id="5" creationId="{16A4FC7F-F018-A7D1-AB6F-B0D71C723E16}"/>
          </ac:spMkLst>
        </pc:spChg>
        <pc:picChg chg="mod">
          <ac:chgData name="Oanh sensei" userId="840b7bb0-d728-4c69-a347-55a38a606368" providerId="ADAL" clId="{8C0A6BBF-65E1-452C-BBB9-D0DC66618508}" dt="2024-07-14T14:36:49.044" v="7" actId="1076"/>
          <ac:picMkLst>
            <pc:docMk/>
            <pc:sldMk cId="2425625902" sldId="453"/>
            <ac:picMk id="3" creationId="{2DCC1B67-5DB1-677F-623C-B0EB8F7A81AB}"/>
          </ac:picMkLst>
        </pc:picChg>
      </pc:sldChg>
      <pc:sldChg chg="addSp modSp add mod modAnim">
        <pc:chgData name="Oanh sensei" userId="840b7bb0-d728-4c69-a347-55a38a606368" providerId="ADAL" clId="{8C0A6BBF-65E1-452C-BBB9-D0DC66618508}" dt="2024-07-14T14:41:22.555" v="91" actId="207"/>
        <pc:sldMkLst>
          <pc:docMk/>
          <pc:sldMk cId="827574237" sldId="454"/>
        </pc:sldMkLst>
        <pc:spChg chg="add mod">
          <ac:chgData name="Oanh sensei" userId="840b7bb0-d728-4c69-a347-55a38a606368" providerId="ADAL" clId="{8C0A6BBF-65E1-452C-BBB9-D0DC66618508}" dt="2024-07-14T14:41:10.887" v="89" actId="1076"/>
          <ac:spMkLst>
            <pc:docMk/>
            <pc:sldMk cId="827574237" sldId="454"/>
            <ac:spMk id="2" creationId="{F81F73D9-FB7B-FAE7-39D2-0E61FACA1EFE}"/>
          </ac:spMkLst>
        </pc:spChg>
        <pc:spChg chg="mod">
          <ac:chgData name="Oanh sensei" userId="840b7bb0-d728-4c69-a347-55a38a606368" providerId="ADAL" clId="{8C0A6BBF-65E1-452C-BBB9-D0DC66618508}" dt="2024-07-14T14:41:22.555" v="91" actId="207"/>
          <ac:spMkLst>
            <pc:docMk/>
            <pc:sldMk cId="827574237" sldId="454"/>
            <ac:spMk id="3" creationId="{718D450F-4B5A-9E63-5E0D-A2FAED2F6DB7}"/>
          </ac:spMkLst>
        </pc:spChg>
      </pc:sldChg>
      <pc:sldChg chg="addSp delSp modSp add mod modAnim">
        <pc:chgData name="Oanh sensei" userId="840b7bb0-d728-4c69-a347-55a38a606368" providerId="ADAL" clId="{8C0A6BBF-65E1-452C-BBB9-D0DC66618508}" dt="2024-07-14T14:43:51.874" v="142"/>
        <pc:sldMkLst>
          <pc:docMk/>
          <pc:sldMk cId="3509916301" sldId="455"/>
        </pc:sldMkLst>
        <pc:spChg chg="mod">
          <ac:chgData name="Oanh sensei" userId="840b7bb0-d728-4c69-a347-55a38a606368" providerId="ADAL" clId="{8C0A6BBF-65E1-452C-BBB9-D0DC66618508}" dt="2024-07-14T14:42:36.236" v="112" actId="1076"/>
          <ac:spMkLst>
            <pc:docMk/>
            <pc:sldMk cId="3509916301" sldId="455"/>
            <ac:spMk id="3" creationId="{5B81364F-F9F6-81FC-E69E-3651348DBAFB}"/>
          </ac:spMkLst>
        </pc:spChg>
        <pc:spChg chg="add mod">
          <ac:chgData name="Oanh sensei" userId="840b7bb0-d728-4c69-a347-55a38a606368" providerId="ADAL" clId="{8C0A6BBF-65E1-452C-BBB9-D0DC66618508}" dt="2024-07-14T14:42:39.272" v="113" actId="1076"/>
          <ac:spMkLst>
            <pc:docMk/>
            <pc:sldMk cId="3509916301" sldId="455"/>
            <ac:spMk id="5" creationId="{B3C10D52-F288-DE6F-9A28-2AFCDD1B059D}"/>
          </ac:spMkLst>
        </pc:spChg>
        <pc:spChg chg="add mod">
          <ac:chgData name="Oanh sensei" userId="840b7bb0-d728-4c69-a347-55a38a606368" providerId="ADAL" clId="{8C0A6BBF-65E1-452C-BBB9-D0DC66618508}" dt="2024-07-14T14:43:14.215" v="126" actId="1076"/>
          <ac:spMkLst>
            <pc:docMk/>
            <pc:sldMk cId="3509916301" sldId="455"/>
            <ac:spMk id="7" creationId="{C2F2AE40-2C90-EA70-9E65-A78FAFCB1A4E}"/>
          </ac:spMkLst>
        </pc:spChg>
        <pc:spChg chg="add mod">
          <ac:chgData name="Oanh sensei" userId="840b7bb0-d728-4c69-a347-55a38a606368" providerId="ADAL" clId="{8C0A6BBF-65E1-452C-BBB9-D0DC66618508}" dt="2024-07-14T14:43:48.213" v="141" actId="1076"/>
          <ac:spMkLst>
            <pc:docMk/>
            <pc:sldMk cId="3509916301" sldId="455"/>
            <ac:spMk id="11" creationId="{402E717C-F436-B7D7-3B0D-8B7D66CF86DC}"/>
          </ac:spMkLst>
        </pc:spChg>
        <pc:picChg chg="add mod">
          <ac:chgData name="Oanh sensei" userId="840b7bb0-d728-4c69-a347-55a38a606368" providerId="ADAL" clId="{8C0A6BBF-65E1-452C-BBB9-D0DC66618508}" dt="2024-07-14T14:42:33.183" v="111" actId="1076"/>
          <ac:picMkLst>
            <pc:docMk/>
            <pc:sldMk cId="3509916301" sldId="455"/>
            <ac:picMk id="4" creationId="{A0AD78CA-CEC6-19C1-0FAC-E59587AD03F4}"/>
          </ac:picMkLst>
        </pc:picChg>
        <pc:picChg chg="add mod">
          <ac:chgData name="Oanh sensei" userId="840b7bb0-d728-4c69-a347-55a38a606368" providerId="ADAL" clId="{8C0A6BBF-65E1-452C-BBB9-D0DC66618508}" dt="2024-07-14T14:42:57.535" v="119" actId="1076"/>
          <ac:picMkLst>
            <pc:docMk/>
            <pc:sldMk cId="3509916301" sldId="455"/>
            <ac:picMk id="8" creationId="{8CDD46C5-8250-2179-E1F2-C1905BEB0120}"/>
          </ac:picMkLst>
        </pc:picChg>
        <pc:picChg chg="add mod">
          <ac:chgData name="Oanh sensei" userId="840b7bb0-d728-4c69-a347-55a38a606368" providerId="ADAL" clId="{8C0A6BBF-65E1-452C-BBB9-D0DC66618508}" dt="2024-07-14T14:43:44.057" v="140" actId="1076"/>
          <ac:picMkLst>
            <pc:docMk/>
            <pc:sldMk cId="3509916301" sldId="455"/>
            <ac:picMk id="10" creationId="{63202A65-5FEA-A245-59AB-1947FEDEE8C9}"/>
          </ac:picMkLst>
        </pc:picChg>
        <pc:picChg chg="del">
          <ac:chgData name="Oanh sensei" userId="840b7bb0-d728-4c69-a347-55a38a606368" providerId="ADAL" clId="{8C0A6BBF-65E1-452C-BBB9-D0DC66618508}" dt="2024-07-14T14:38:39.203" v="27" actId="478"/>
          <ac:picMkLst>
            <pc:docMk/>
            <pc:sldMk cId="3509916301" sldId="455"/>
            <ac:picMk id="6146" creationId="{B2A1080E-9DF4-57C4-AB1F-24B5B72FCCBF}"/>
          </ac:picMkLst>
        </pc:picChg>
        <pc:cxnChg chg="add mod">
          <ac:chgData name="Oanh sensei" userId="840b7bb0-d728-4c69-a347-55a38a606368" providerId="ADAL" clId="{8C0A6BBF-65E1-452C-BBB9-D0DC66618508}" dt="2024-07-14T14:42:47.169" v="116" actId="14100"/>
          <ac:cxnSpMkLst>
            <pc:docMk/>
            <pc:sldMk cId="3509916301" sldId="455"/>
            <ac:cxnSpMk id="6" creationId="{BF25E779-F777-EDC1-73FE-C61A2FEF8D76}"/>
          </ac:cxnSpMkLst>
        </pc:cxnChg>
      </pc:sldChg>
      <pc:sldChg chg="addSp delSp modSp add del mod">
        <pc:chgData name="Oanh sensei" userId="840b7bb0-d728-4c69-a347-55a38a606368" providerId="ADAL" clId="{8C0A6BBF-65E1-452C-BBB9-D0DC66618508}" dt="2024-07-14T14:44:05.377" v="143" actId="2696"/>
        <pc:sldMkLst>
          <pc:docMk/>
          <pc:sldMk cId="3057965885" sldId="456"/>
        </pc:sldMkLst>
        <pc:spChg chg="mod">
          <ac:chgData name="Oanh sensei" userId="840b7bb0-d728-4c69-a347-55a38a606368" providerId="ADAL" clId="{8C0A6BBF-65E1-452C-BBB9-D0DC66618508}" dt="2024-07-14T14:43:31.146" v="133" actId="113"/>
          <ac:spMkLst>
            <pc:docMk/>
            <pc:sldMk cId="3057965885" sldId="456"/>
            <ac:spMk id="13" creationId="{7375CD7F-4866-6537-BECA-5FA8C8934E21}"/>
          </ac:spMkLst>
        </pc:spChg>
        <pc:picChg chg="add">
          <ac:chgData name="Oanh sensei" userId="840b7bb0-d728-4c69-a347-55a38a606368" providerId="ADAL" clId="{8C0A6BBF-65E1-452C-BBB9-D0DC66618508}" dt="2024-07-14T14:42:19.274" v="109" actId="22"/>
          <ac:picMkLst>
            <pc:docMk/>
            <pc:sldMk cId="3057965885" sldId="456"/>
            <ac:picMk id="4" creationId="{F712814D-0425-BE13-4854-55541E339391}"/>
          </ac:picMkLst>
        </pc:picChg>
        <pc:picChg chg="add del mod">
          <ac:chgData name="Oanh sensei" userId="840b7bb0-d728-4c69-a347-55a38a606368" providerId="ADAL" clId="{8C0A6BBF-65E1-452C-BBB9-D0DC66618508}" dt="2024-07-14T14:42:20.569" v="110" actId="478"/>
          <ac:picMkLst>
            <pc:docMk/>
            <pc:sldMk cId="3057965885" sldId="456"/>
            <ac:picMk id="7170" creationId="{FFFB190A-6517-237E-7B1E-8BDC3CCBC2F4}"/>
          </ac:picMkLst>
        </pc:picChg>
        <pc:picChg chg="mod">
          <ac:chgData name="Oanh sensei" userId="840b7bb0-d728-4c69-a347-55a38a606368" providerId="ADAL" clId="{8C0A6BBF-65E1-452C-BBB9-D0DC66618508}" dt="2024-07-14T14:43:31.146" v="133" actId="113"/>
          <ac:picMkLst>
            <pc:docMk/>
            <pc:sldMk cId="3057965885" sldId="456"/>
            <ac:picMk id="7172" creationId="{AE138E66-D650-4829-B0B7-CB4420E9A1B3}"/>
          </ac:picMkLst>
        </pc:picChg>
      </pc:sldChg>
      <pc:sldChg chg="addSp delSp modSp add mod modAnim">
        <pc:chgData name="Oanh sensei" userId="840b7bb0-d728-4c69-a347-55a38a606368" providerId="ADAL" clId="{8C0A6BBF-65E1-452C-BBB9-D0DC66618508}" dt="2024-07-14T14:46:45.498" v="251" actId="20577"/>
        <pc:sldMkLst>
          <pc:docMk/>
          <pc:sldMk cId="3697594321" sldId="457"/>
        </pc:sldMkLst>
        <pc:spChg chg="mod">
          <ac:chgData name="Oanh sensei" userId="840b7bb0-d728-4c69-a347-55a38a606368" providerId="ADAL" clId="{8C0A6BBF-65E1-452C-BBB9-D0DC66618508}" dt="2024-07-14T14:44:48.219" v="162" actId="207"/>
          <ac:spMkLst>
            <pc:docMk/>
            <pc:sldMk cId="3697594321" sldId="457"/>
            <ac:spMk id="5" creationId="{CE89E567-9CB0-9F0B-B809-D82FDC6B8368}"/>
          </ac:spMkLst>
        </pc:spChg>
        <pc:spChg chg="add mod">
          <ac:chgData name="Oanh sensei" userId="840b7bb0-d728-4c69-a347-55a38a606368" providerId="ADAL" clId="{8C0A6BBF-65E1-452C-BBB9-D0DC66618508}" dt="2024-07-14T14:45:20.161" v="185" actId="20577"/>
          <ac:spMkLst>
            <pc:docMk/>
            <pc:sldMk cId="3697594321" sldId="457"/>
            <ac:spMk id="6" creationId="{ED67C7C6-1CB4-7DFD-1957-9337AA1A901C}"/>
          </ac:spMkLst>
        </pc:spChg>
        <pc:spChg chg="mod">
          <ac:chgData name="Oanh sensei" userId="840b7bb0-d728-4c69-a347-55a38a606368" providerId="ADAL" clId="{8C0A6BBF-65E1-452C-BBB9-D0DC66618508}" dt="2024-07-14T14:45:54.094" v="200" actId="14100"/>
          <ac:spMkLst>
            <pc:docMk/>
            <pc:sldMk cId="3697594321" sldId="457"/>
            <ac:spMk id="8" creationId="{BDA7EAD8-9C79-1E3B-ED5A-A3556E61F7C8}"/>
          </ac:spMkLst>
        </pc:spChg>
        <pc:spChg chg="add mod">
          <ac:chgData name="Oanh sensei" userId="840b7bb0-d728-4c69-a347-55a38a606368" providerId="ADAL" clId="{8C0A6BBF-65E1-452C-BBB9-D0DC66618508}" dt="2024-07-14T14:46:26.755" v="224" actId="14100"/>
          <ac:spMkLst>
            <pc:docMk/>
            <pc:sldMk cId="3697594321" sldId="457"/>
            <ac:spMk id="9" creationId="{B031BDDD-D2AF-8677-E759-C5DBC92C6098}"/>
          </ac:spMkLst>
        </pc:spChg>
        <pc:spChg chg="add mod">
          <ac:chgData name="Oanh sensei" userId="840b7bb0-d728-4c69-a347-55a38a606368" providerId="ADAL" clId="{8C0A6BBF-65E1-452C-BBB9-D0DC66618508}" dt="2024-07-14T14:46:38.582" v="237" actId="20577"/>
          <ac:spMkLst>
            <pc:docMk/>
            <pc:sldMk cId="3697594321" sldId="457"/>
            <ac:spMk id="10" creationId="{FF25AFFA-FFA9-34CE-8762-4CB247A30E02}"/>
          </ac:spMkLst>
        </pc:spChg>
        <pc:spChg chg="add mod">
          <ac:chgData name="Oanh sensei" userId="840b7bb0-d728-4c69-a347-55a38a606368" providerId="ADAL" clId="{8C0A6BBF-65E1-452C-BBB9-D0DC66618508}" dt="2024-07-14T14:46:45.498" v="251" actId="20577"/>
          <ac:spMkLst>
            <pc:docMk/>
            <pc:sldMk cId="3697594321" sldId="457"/>
            <ac:spMk id="11" creationId="{8420D0E8-4480-B463-1073-1139D7C828B9}"/>
          </ac:spMkLst>
        </pc:spChg>
        <pc:picChg chg="del mod">
          <ac:chgData name="Oanh sensei" userId="840b7bb0-d728-4c69-a347-55a38a606368" providerId="ADAL" clId="{8C0A6BBF-65E1-452C-BBB9-D0DC66618508}" dt="2024-07-14T14:44:22.832" v="147" actId="478"/>
          <ac:picMkLst>
            <pc:docMk/>
            <pc:sldMk cId="3697594321" sldId="457"/>
            <ac:picMk id="3" creationId="{DB7D715D-ECD9-8A3C-96B0-294AA4D5BD57}"/>
          </ac:picMkLst>
        </pc:picChg>
        <pc:picChg chg="add mod">
          <ac:chgData name="Oanh sensei" userId="840b7bb0-d728-4c69-a347-55a38a606368" providerId="ADAL" clId="{8C0A6BBF-65E1-452C-BBB9-D0DC66618508}" dt="2024-07-14T14:44:26.433" v="149" actId="14100"/>
          <ac:picMkLst>
            <pc:docMk/>
            <pc:sldMk cId="3697594321" sldId="457"/>
            <ac:picMk id="4" creationId="{9979871C-699F-090C-9FCA-BEED4D611789}"/>
          </ac:picMkLst>
        </pc:picChg>
      </pc:sldChg>
      <pc:sldChg chg="addSp modSp add mod modAnim">
        <pc:chgData name="Oanh sensei" userId="840b7bb0-d728-4c69-a347-55a38a606368" providerId="ADAL" clId="{8C0A6BBF-65E1-452C-BBB9-D0DC66618508}" dt="2024-07-14T14:52:44.013" v="404" actId="1076"/>
        <pc:sldMkLst>
          <pc:docMk/>
          <pc:sldMk cId="59255115" sldId="458"/>
        </pc:sldMkLst>
        <pc:spChg chg="add mod">
          <ac:chgData name="Oanh sensei" userId="840b7bb0-d728-4c69-a347-55a38a606368" providerId="ADAL" clId="{8C0A6BBF-65E1-452C-BBB9-D0DC66618508}" dt="2024-07-14T14:52:44.013" v="404" actId="1076"/>
          <ac:spMkLst>
            <pc:docMk/>
            <pc:sldMk cId="59255115" sldId="458"/>
            <ac:spMk id="2" creationId="{EA18FC48-A963-B24A-0D8C-42A3B99F9458}"/>
          </ac:spMkLst>
        </pc:spChg>
        <pc:spChg chg="mod">
          <ac:chgData name="Oanh sensei" userId="840b7bb0-d728-4c69-a347-55a38a606368" providerId="ADAL" clId="{8C0A6BBF-65E1-452C-BBB9-D0DC66618508}" dt="2024-07-14T14:52:32.987" v="402" actId="1076"/>
          <ac:spMkLst>
            <pc:docMk/>
            <pc:sldMk cId="59255115" sldId="458"/>
            <ac:spMk id="5" creationId="{8DC56DAF-A01B-D5E6-E297-FBB6AA079FE4}"/>
          </ac:spMkLst>
        </pc:spChg>
      </pc:sldChg>
      <pc:sldChg chg="addSp delSp modSp add mod modAnim">
        <pc:chgData name="Oanh sensei" userId="840b7bb0-d728-4c69-a347-55a38a606368" providerId="ADAL" clId="{8C0A6BBF-65E1-452C-BBB9-D0DC66618508}" dt="2024-07-14T14:48:37.549" v="298" actId="1076"/>
        <pc:sldMkLst>
          <pc:docMk/>
          <pc:sldMk cId="2765157304" sldId="460"/>
        </pc:sldMkLst>
        <pc:spChg chg="mod">
          <ac:chgData name="Oanh sensei" userId="840b7bb0-d728-4c69-a347-55a38a606368" providerId="ADAL" clId="{8C0A6BBF-65E1-452C-BBB9-D0DC66618508}" dt="2024-07-14T14:48:37.549" v="298" actId="1076"/>
          <ac:spMkLst>
            <pc:docMk/>
            <pc:sldMk cId="2765157304" sldId="460"/>
            <ac:spMk id="5" creationId="{F23F5515-DE28-03AB-E23E-2B8CD2DF45E6}"/>
          </ac:spMkLst>
        </pc:spChg>
        <pc:spChg chg="add mod">
          <ac:chgData name="Oanh sensei" userId="840b7bb0-d728-4c69-a347-55a38a606368" providerId="ADAL" clId="{8C0A6BBF-65E1-452C-BBB9-D0DC66618508}" dt="2024-07-14T14:48:37.549" v="298" actId="1076"/>
          <ac:spMkLst>
            <pc:docMk/>
            <pc:sldMk cId="2765157304" sldId="460"/>
            <ac:spMk id="6" creationId="{4D29B815-B01A-3844-DDF0-B21A85ABA88C}"/>
          </ac:spMkLst>
        </pc:spChg>
        <pc:spChg chg="mod">
          <ac:chgData name="Oanh sensei" userId="840b7bb0-d728-4c69-a347-55a38a606368" providerId="ADAL" clId="{8C0A6BBF-65E1-452C-BBB9-D0DC66618508}" dt="2024-07-14T14:48:37.549" v="298" actId="1076"/>
          <ac:spMkLst>
            <pc:docMk/>
            <pc:sldMk cId="2765157304" sldId="460"/>
            <ac:spMk id="7" creationId="{1AA4AEDE-71AE-F68E-B1FE-F629B93CD611}"/>
          </ac:spMkLst>
        </pc:spChg>
        <pc:spChg chg="mod">
          <ac:chgData name="Oanh sensei" userId="840b7bb0-d728-4c69-a347-55a38a606368" providerId="ADAL" clId="{8C0A6BBF-65E1-452C-BBB9-D0DC66618508}" dt="2024-07-14T14:48:37.549" v="298" actId="1076"/>
          <ac:spMkLst>
            <pc:docMk/>
            <pc:sldMk cId="2765157304" sldId="460"/>
            <ac:spMk id="9" creationId="{8AF6416B-03B5-A523-2993-1A53577DD5C1}"/>
          </ac:spMkLst>
        </pc:spChg>
        <pc:picChg chg="add mod">
          <ac:chgData name="Oanh sensei" userId="840b7bb0-d728-4c69-a347-55a38a606368" providerId="ADAL" clId="{8C0A6BBF-65E1-452C-BBB9-D0DC66618508}" dt="2024-07-14T14:47:44.719" v="274" actId="14100"/>
          <ac:picMkLst>
            <pc:docMk/>
            <pc:sldMk cId="2765157304" sldId="460"/>
            <ac:picMk id="4" creationId="{475BB4FB-A0D5-1412-60A3-B1B3A4523BBA}"/>
          </ac:picMkLst>
        </pc:picChg>
        <pc:picChg chg="del mod">
          <ac:chgData name="Oanh sensei" userId="840b7bb0-d728-4c69-a347-55a38a606368" providerId="ADAL" clId="{8C0A6BBF-65E1-452C-BBB9-D0DC66618508}" dt="2024-07-14T14:47:41.374" v="272" actId="478"/>
          <ac:picMkLst>
            <pc:docMk/>
            <pc:sldMk cId="2765157304" sldId="460"/>
            <ac:picMk id="9220" creationId="{BE69E00B-ED33-EB36-A94F-7E430304096E}"/>
          </ac:picMkLst>
        </pc:picChg>
      </pc:sldChg>
      <pc:sldChg chg="addSp delSp modSp add mod modAnim">
        <pc:chgData name="Oanh sensei" userId="840b7bb0-d728-4c69-a347-55a38a606368" providerId="ADAL" clId="{8C0A6BBF-65E1-452C-BBB9-D0DC66618508}" dt="2024-07-14T14:52:01.809" v="388" actId="1076"/>
        <pc:sldMkLst>
          <pc:docMk/>
          <pc:sldMk cId="1028406993" sldId="461"/>
        </pc:sldMkLst>
        <pc:spChg chg="mod">
          <ac:chgData name="Oanh sensei" userId="840b7bb0-d728-4c69-a347-55a38a606368" providerId="ADAL" clId="{8C0A6BBF-65E1-452C-BBB9-D0DC66618508}" dt="2024-07-14T14:49:26.691" v="314" actId="2085"/>
          <ac:spMkLst>
            <pc:docMk/>
            <pc:sldMk cId="1028406993" sldId="461"/>
            <ac:spMk id="5" creationId="{1207A786-6C2E-1E53-4154-5CE4C937BFE0}"/>
          </ac:spMkLst>
        </pc:spChg>
        <pc:spChg chg="add mod">
          <ac:chgData name="Oanh sensei" userId="840b7bb0-d728-4c69-a347-55a38a606368" providerId="ADAL" clId="{8C0A6BBF-65E1-452C-BBB9-D0DC66618508}" dt="2024-07-14T14:49:59.125" v="324" actId="1076"/>
          <ac:spMkLst>
            <pc:docMk/>
            <pc:sldMk cId="1028406993" sldId="461"/>
            <ac:spMk id="6" creationId="{821C6688-DB61-0CA4-4AD6-A9159785686E}"/>
          </ac:spMkLst>
        </pc:spChg>
        <pc:spChg chg="add mod">
          <ac:chgData name="Oanh sensei" userId="840b7bb0-d728-4c69-a347-55a38a606368" providerId="ADAL" clId="{8C0A6BBF-65E1-452C-BBB9-D0DC66618508}" dt="2024-07-14T14:51:44.282" v="382" actId="1076"/>
          <ac:spMkLst>
            <pc:docMk/>
            <pc:sldMk cId="1028406993" sldId="461"/>
            <ac:spMk id="7" creationId="{46C0AF49-3B7A-BEB3-4179-3D9F7CABDBB4}"/>
          </ac:spMkLst>
        </pc:spChg>
        <pc:spChg chg="add mod">
          <ac:chgData name="Oanh sensei" userId="840b7bb0-d728-4c69-a347-55a38a606368" providerId="ADAL" clId="{8C0A6BBF-65E1-452C-BBB9-D0DC66618508}" dt="2024-07-14T14:52:01.809" v="388" actId="1076"/>
          <ac:spMkLst>
            <pc:docMk/>
            <pc:sldMk cId="1028406993" sldId="461"/>
            <ac:spMk id="9" creationId="{6318BFE0-086A-1F68-C6AB-04737323D04A}"/>
          </ac:spMkLst>
        </pc:spChg>
        <pc:spChg chg="mod">
          <ac:chgData name="Oanh sensei" userId="840b7bb0-d728-4c69-a347-55a38a606368" providerId="ADAL" clId="{8C0A6BBF-65E1-452C-BBB9-D0DC66618508}" dt="2024-07-14T14:50:00.639" v="325" actId="1076"/>
          <ac:spMkLst>
            <pc:docMk/>
            <pc:sldMk cId="1028406993" sldId="461"/>
            <ac:spMk id="10" creationId="{8AE64DE6-C839-FB86-5871-DE58EE948466}"/>
          </ac:spMkLst>
        </pc:spChg>
        <pc:spChg chg="add mod">
          <ac:chgData name="Oanh sensei" userId="840b7bb0-d728-4c69-a347-55a38a606368" providerId="ADAL" clId="{8C0A6BBF-65E1-452C-BBB9-D0DC66618508}" dt="2024-07-14T14:51:25.405" v="380" actId="20577"/>
          <ac:spMkLst>
            <pc:docMk/>
            <pc:sldMk cId="1028406993" sldId="461"/>
            <ac:spMk id="11" creationId="{B3C87CA3-D9CC-BA0A-A636-11B0DD285729}"/>
          </ac:spMkLst>
        </pc:spChg>
        <pc:spChg chg="mod">
          <ac:chgData name="Oanh sensei" userId="840b7bb0-d728-4c69-a347-55a38a606368" providerId="ADAL" clId="{8C0A6BBF-65E1-452C-BBB9-D0DC66618508}" dt="2024-07-14T14:51:44.282" v="382" actId="1076"/>
          <ac:spMkLst>
            <pc:docMk/>
            <pc:sldMk cId="1028406993" sldId="461"/>
            <ac:spMk id="12" creationId="{F3414C61-645A-B3E4-DDAE-B758959DEB77}"/>
          </ac:spMkLst>
        </pc:spChg>
        <pc:picChg chg="add mod">
          <ac:chgData name="Oanh sensei" userId="840b7bb0-d728-4c69-a347-55a38a606368" providerId="ADAL" clId="{8C0A6BBF-65E1-452C-BBB9-D0DC66618508}" dt="2024-07-14T14:48:56.267" v="303" actId="1076"/>
          <ac:picMkLst>
            <pc:docMk/>
            <pc:sldMk cId="1028406993" sldId="461"/>
            <ac:picMk id="4" creationId="{02F8DAA2-AF16-5B7C-4C58-F7EA45773AEC}"/>
          </ac:picMkLst>
        </pc:picChg>
        <pc:picChg chg="del">
          <ac:chgData name="Oanh sensei" userId="840b7bb0-d728-4c69-a347-55a38a606368" providerId="ADAL" clId="{8C0A6BBF-65E1-452C-BBB9-D0DC66618508}" dt="2024-07-14T14:48:52.584" v="300" actId="478"/>
          <ac:picMkLst>
            <pc:docMk/>
            <pc:sldMk cId="1028406993" sldId="461"/>
            <ac:picMk id="10242" creationId="{06A0DA06-6623-C64C-4249-73CD3A56ECA2}"/>
          </ac:picMkLst>
        </pc:picChg>
      </pc:sldChg>
      <pc:sldChg chg="add del">
        <pc:chgData name="Oanh sensei" userId="840b7bb0-d728-4c69-a347-55a38a606368" providerId="ADAL" clId="{8C0A6BBF-65E1-452C-BBB9-D0DC66618508}" dt="2024-07-14T14:53:08.121" v="406" actId="2696"/>
        <pc:sldMkLst>
          <pc:docMk/>
          <pc:sldMk cId="3215305503" sldId="462"/>
        </pc:sldMkLst>
      </pc:sldChg>
      <pc:sldChg chg="add del">
        <pc:chgData name="Oanh sensei" userId="840b7bb0-d728-4c69-a347-55a38a606368" providerId="ADAL" clId="{8C0A6BBF-65E1-452C-BBB9-D0DC66618508}" dt="2024-07-14T14:52:48.206" v="405" actId="2696"/>
        <pc:sldMkLst>
          <pc:docMk/>
          <pc:sldMk cId="512487382" sldId="471"/>
        </pc:sldMkLst>
      </pc:sldChg>
      <pc:sldChg chg="add del">
        <pc:chgData name="Oanh sensei" userId="840b7bb0-d728-4c69-a347-55a38a606368" providerId="ADAL" clId="{8C0A6BBF-65E1-452C-BBB9-D0DC66618508}" dt="2024-07-14T15:05:54.731" v="497" actId="2696"/>
        <pc:sldMkLst>
          <pc:docMk/>
          <pc:sldMk cId="2802221615" sldId="472"/>
        </pc:sldMkLst>
      </pc:sldChg>
      <pc:sldChg chg="modSp add mod">
        <pc:chgData name="Oanh sensei" userId="840b7bb0-d728-4c69-a347-55a38a606368" providerId="ADAL" clId="{8C0A6BBF-65E1-452C-BBB9-D0DC66618508}" dt="2024-07-14T15:04:41.761" v="495" actId="1076"/>
        <pc:sldMkLst>
          <pc:docMk/>
          <pc:sldMk cId="4269848826" sldId="476"/>
        </pc:sldMkLst>
        <pc:spChg chg="mod">
          <ac:chgData name="Oanh sensei" userId="840b7bb0-d728-4c69-a347-55a38a606368" providerId="ADAL" clId="{8C0A6BBF-65E1-452C-BBB9-D0DC66618508}" dt="2024-07-14T15:04:41.761" v="495" actId="1076"/>
          <ac:spMkLst>
            <pc:docMk/>
            <pc:sldMk cId="4269848826" sldId="476"/>
            <ac:spMk id="3" creationId="{6A60F262-267C-A6B1-AB8B-AE9B9FAAD9F8}"/>
          </ac:spMkLst>
        </pc:spChg>
      </pc:sldChg>
      <pc:sldChg chg="add modNotes">
        <pc:chgData name="Oanh sensei" userId="840b7bb0-d728-4c69-a347-55a38a606368" providerId="ADAL" clId="{8C0A6BBF-65E1-452C-BBB9-D0DC66618508}" dt="2024-07-14T15:05:13.592" v="496"/>
        <pc:sldMkLst>
          <pc:docMk/>
          <pc:sldMk cId="1420924099" sldId="4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651627"/>
            <a:ext cx="9144000" cy="348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900"/>
              <a:buFont typeface="MS Gothic"/>
              <a:buNone/>
            </a:pPr>
            <a:r>
              <a:rPr lang="vi-VN" altLang="ja-JP" sz="19900" dirty="0">
                <a:solidFill>
                  <a:srgbClr val="C00000"/>
                </a:solidFill>
                <a:latin typeface="+mj-lt"/>
                <a:ea typeface="MS Gothic"/>
                <a:cs typeface="MS Gothic"/>
                <a:sym typeface="MS Gothic"/>
              </a:rPr>
              <a:t>Bài </a:t>
            </a:r>
            <a:r>
              <a:rPr lang="ja-JP" sz="19900" dirty="0">
                <a:solidFill>
                  <a:srgbClr val="C00000"/>
                </a:solidFill>
                <a:latin typeface="Times New Roman" panose="02020603050405020304" pitchFamily="18" charset="0"/>
                <a:ea typeface="MS Gothic"/>
                <a:cs typeface="Times New Roman" panose="02020603050405020304" pitchFamily="18" charset="0"/>
                <a:sym typeface="MS Gothic"/>
              </a:rPr>
              <a:t>6</a:t>
            </a:r>
            <a:endParaRPr sz="199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/>
        </p:nvSpPr>
        <p:spPr>
          <a:xfrm>
            <a:off x="1234430" y="5283108"/>
            <a:ext cx="39217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聞きます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817769" y="4710436"/>
            <a:ext cx="392177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き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 txBox="1"/>
          <p:nvPr/>
        </p:nvSpPr>
        <p:spPr>
          <a:xfrm>
            <a:off x="7045986" y="5283109"/>
            <a:ext cx="39217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書きます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7629325" y="4710436"/>
            <a:ext cx="392177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0" descr="ヘッドホンで音楽を聞く人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900" y="543135"/>
            <a:ext cx="3617020" cy="37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 descr="いろいろな紙に何かを書く人のイラスト（女性）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7721" y="624415"/>
            <a:ext cx="3325114" cy="37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/>
        </p:nvSpPr>
        <p:spPr>
          <a:xfrm>
            <a:off x="701040" y="5076786"/>
            <a:ext cx="53035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吸います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2030540" y="4560055"/>
            <a:ext cx="33382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す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6739475" y="5097122"/>
            <a:ext cx="46067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撮ります</a:t>
            </a:r>
            <a:endParaRPr sz="4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7691313" y="4560055"/>
            <a:ext cx="410798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と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1" descr="タバコを吸う人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093" y="758171"/>
            <a:ext cx="3473590" cy="35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 descr="猫の写真を撮る人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9290" y="1235706"/>
            <a:ext cx="4833756" cy="316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798" y="351666"/>
            <a:ext cx="5003182" cy="593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573" y="414001"/>
            <a:ext cx="4761270" cy="58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148" y="463869"/>
            <a:ext cx="5574974" cy="573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0573" y="663341"/>
            <a:ext cx="6520631" cy="53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798" y="351666"/>
            <a:ext cx="5003182" cy="593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573" y="414001"/>
            <a:ext cx="4761270" cy="58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148" y="463869"/>
            <a:ext cx="5574974" cy="573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0573" y="663341"/>
            <a:ext cx="6520631" cy="53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573" y="414001"/>
            <a:ext cx="4761270" cy="58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798" y="351666"/>
            <a:ext cx="5003182" cy="593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0573" y="663341"/>
            <a:ext cx="6520631" cy="53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148" y="463869"/>
            <a:ext cx="5574974" cy="573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/>
        </p:nvSpPr>
        <p:spPr>
          <a:xfrm>
            <a:off x="183613" y="5209175"/>
            <a:ext cx="63944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～に 会います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2785843" y="4593622"/>
            <a:ext cx="2983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6252067" y="5209175"/>
            <a:ext cx="53063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買います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544792" y="4593623"/>
            <a:ext cx="3531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3" descr="友達のイラスト「女の子」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906" y="667606"/>
            <a:ext cx="4208423" cy="36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 descr="おつかい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004" y="641530"/>
            <a:ext cx="2938461" cy="36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/>
        </p:nvSpPr>
        <p:spPr>
          <a:xfrm>
            <a:off x="183613" y="5209175"/>
            <a:ext cx="63944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～に 会います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2785843" y="4593622"/>
            <a:ext cx="2983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6252067" y="5209175"/>
            <a:ext cx="53063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買います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544792" y="4593623"/>
            <a:ext cx="3531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4" descr="友達のイラスト「女の子」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906" y="667606"/>
            <a:ext cx="4208423" cy="36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 descr="おつかい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6004" y="641530"/>
            <a:ext cx="2938461" cy="36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98942-C146-F5C0-8C8D-3300853B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4" y="340796"/>
            <a:ext cx="2242691" cy="240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5AF6-E7D1-0D82-04B4-022D307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44" y="253642"/>
            <a:ext cx="2129724" cy="257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EECF8-91A1-4473-1E09-B8A12510C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69" y="332664"/>
            <a:ext cx="1394859" cy="276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8F6A0-5EE9-8AE9-7875-D92062E7B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451" y="783403"/>
            <a:ext cx="2823155" cy="1674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F6B9A-D3A9-B21B-E197-D594D5F6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54" y="3429000"/>
            <a:ext cx="2381085" cy="2401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E1B8A-97E0-0AB6-0E19-263B5387F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934" y="3272116"/>
            <a:ext cx="2300066" cy="2715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F03C86-EE1D-F51A-AE82-69BB68ABA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592" y="3380051"/>
            <a:ext cx="2360212" cy="24998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8FDABC-5D86-9831-7099-188326BA2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890" y="3296633"/>
            <a:ext cx="2776016" cy="25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15"/>
          <p:cNvGraphicFramePr/>
          <p:nvPr/>
        </p:nvGraphicFramePr>
        <p:xfrm>
          <a:off x="4391360" y="562770"/>
          <a:ext cx="2278947" cy="196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78947" imgH="1964887" progId="PBrush">
                  <p:embed/>
                </p:oleObj>
              </mc:Choice>
              <mc:Fallback>
                <p:oleObj r:id="rId3" imgW="2278947" imgH="1964887" progId="PBrush">
                  <p:embed/>
                  <p:pic>
                    <p:nvPicPr>
                      <p:cNvPr id="226" name="Google Shape;226;p15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391360" y="562770"/>
                        <a:ext cx="2278947" cy="196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" name="Google Shape;227;p15"/>
          <p:cNvSpPr txBox="1"/>
          <p:nvPr/>
        </p:nvSpPr>
        <p:spPr>
          <a:xfrm>
            <a:off x="6611994" y="1039667"/>
            <a:ext cx="16459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ご飯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6974813" y="562770"/>
            <a:ext cx="18439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9" name="Google Shape;229;p15"/>
          <p:cNvGraphicFramePr/>
          <p:nvPr/>
        </p:nvGraphicFramePr>
        <p:xfrm>
          <a:off x="664929" y="2641551"/>
          <a:ext cx="3331441" cy="2319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331441" imgH="2319598" progId="PBrush">
                  <p:embed/>
                </p:oleObj>
              </mc:Choice>
              <mc:Fallback>
                <p:oleObj r:id="rId5" imgW="3331441" imgH="2319598" progId="PBrush">
                  <p:embed/>
                  <p:pic>
                    <p:nvPicPr>
                      <p:cNvPr id="229" name="Google Shape;229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64929" y="2641551"/>
                        <a:ext cx="3331441" cy="2319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" name="Google Shape;230;p15"/>
          <p:cNvSpPr txBox="1"/>
          <p:nvPr/>
        </p:nvSpPr>
        <p:spPr>
          <a:xfrm>
            <a:off x="1033760" y="5602416"/>
            <a:ext cx="23731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朝ご飯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940016" y="5035869"/>
            <a:ext cx="2730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あさ 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15"/>
          <p:cNvGraphicFramePr/>
          <p:nvPr/>
        </p:nvGraphicFramePr>
        <p:xfrm>
          <a:off x="4673600" y="2619880"/>
          <a:ext cx="2941209" cy="22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941209" imgH="2227375" progId="PBrush">
                  <p:embed/>
                </p:oleObj>
              </mc:Choice>
              <mc:Fallback>
                <p:oleObj r:id="rId7" imgW="2941209" imgH="2227375" progId="PBrush">
                  <p:embed/>
                  <p:pic>
                    <p:nvPicPr>
                      <p:cNvPr id="232" name="Google Shape;232;p15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4673600" y="2619880"/>
                        <a:ext cx="2941209" cy="22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" name="Google Shape;233;p15"/>
          <p:cNvSpPr txBox="1"/>
          <p:nvPr/>
        </p:nvSpPr>
        <p:spPr>
          <a:xfrm>
            <a:off x="5146092" y="5577347"/>
            <a:ext cx="22469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昼ご飯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4939656" y="5010800"/>
            <a:ext cx="27309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ひる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5" name="Google Shape;235;p15"/>
          <p:cNvGraphicFramePr/>
          <p:nvPr/>
        </p:nvGraphicFramePr>
        <p:xfrm>
          <a:off x="8680383" y="2590621"/>
          <a:ext cx="2846688" cy="223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846688" imgH="2232653" progId="PBrush">
                  <p:embed/>
                </p:oleObj>
              </mc:Choice>
              <mc:Fallback>
                <p:oleObj r:id="rId9" imgW="2846688" imgH="2232653" progId="PBrush">
                  <p:embed/>
                  <p:pic>
                    <p:nvPicPr>
                      <p:cNvPr id="235" name="Google Shape;235;p15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/>
                      <a:stretch/>
                    </p:blipFill>
                    <p:spPr>
                      <a:xfrm>
                        <a:off x="8680383" y="2590621"/>
                        <a:ext cx="2846688" cy="2232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" name="Google Shape;236;p15"/>
          <p:cNvSpPr txBox="1"/>
          <p:nvPr/>
        </p:nvSpPr>
        <p:spPr>
          <a:xfrm>
            <a:off x="8868231" y="5573244"/>
            <a:ext cx="22469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晩ご飯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8680383" y="5035869"/>
            <a:ext cx="2730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ばん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/>
        </p:nvSpPr>
        <p:spPr>
          <a:xfrm>
            <a:off x="2568008" y="4907280"/>
            <a:ext cx="21614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パン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6802120" y="4907280"/>
            <a:ext cx="43586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たまご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6" descr="パン（食べ物・飲み物/その他一般・装飾）の無料イラスト | 介護アンテナ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240" y="990600"/>
            <a:ext cx="47752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 descr="ゆで卵のイラスト - イラストくん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4181" y="800701"/>
            <a:ext cx="4106579" cy="410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17"/>
          <p:cNvGraphicFramePr/>
          <p:nvPr/>
        </p:nvGraphicFramePr>
        <p:xfrm>
          <a:off x="4391360" y="562770"/>
          <a:ext cx="2278947" cy="196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78947" imgH="1964887" progId="PBrush">
                  <p:embed/>
                </p:oleObj>
              </mc:Choice>
              <mc:Fallback>
                <p:oleObj r:id="rId3" imgW="2278947" imgH="1964887" progId="PBrush">
                  <p:embed/>
                  <p:pic>
                    <p:nvPicPr>
                      <p:cNvPr id="250" name="Google Shape;250;p1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391360" y="562770"/>
                        <a:ext cx="2278947" cy="196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Google Shape;251;p17"/>
          <p:cNvSpPr txBox="1"/>
          <p:nvPr/>
        </p:nvSpPr>
        <p:spPr>
          <a:xfrm>
            <a:off x="6611994" y="1039667"/>
            <a:ext cx="16459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ご飯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6974813" y="562770"/>
            <a:ext cx="18439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3" name="Google Shape;253;p17"/>
          <p:cNvGraphicFramePr/>
          <p:nvPr/>
        </p:nvGraphicFramePr>
        <p:xfrm>
          <a:off x="664929" y="2641551"/>
          <a:ext cx="3331441" cy="2319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331441" imgH="2319598" progId="PBrush">
                  <p:embed/>
                </p:oleObj>
              </mc:Choice>
              <mc:Fallback>
                <p:oleObj r:id="rId5" imgW="3331441" imgH="2319598" progId="PBrush">
                  <p:embed/>
                  <p:pic>
                    <p:nvPicPr>
                      <p:cNvPr id="253" name="Google Shape;253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64929" y="2641551"/>
                        <a:ext cx="3331441" cy="2319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Google Shape;254;p17"/>
          <p:cNvSpPr txBox="1"/>
          <p:nvPr/>
        </p:nvSpPr>
        <p:spPr>
          <a:xfrm>
            <a:off x="1033760" y="5602416"/>
            <a:ext cx="23731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朝ご飯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940016" y="5035869"/>
            <a:ext cx="2730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あさ 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7"/>
          <p:cNvGraphicFramePr/>
          <p:nvPr/>
        </p:nvGraphicFramePr>
        <p:xfrm>
          <a:off x="4673600" y="2619880"/>
          <a:ext cx="2941209" cy="22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941209" imgH="2227375" progId="PBrush">
                  <p:embed/>
                </p:oleObj>
              </mc:Choice>
              <mc:Fallback>
                <p:oleObj r:id="rId7" imgW="2941209" imgH="2227375" progId="PBrush">
                  <p:embed/>
                  <p:pic>
                    <p:nvPicPr>
                      <p:cNvPr id="256" name="Google Shape;256;p17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4673600" y="2619880"/>
                        <a:ext cx="2941209" cy="22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" name="Google Shape;257;p17"/>
          <p:cNvSpPr txBox="1"/>
          <p:nvPr/>
        </p:nvSpPr>
        <p:spPr>
          <a:xfrm>
            <a:off x="5146092" y="5577347"/>
            <a:ext cx="22469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昼ご飯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4939656" y="5010800"/>
            <a:ext cx="27309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ひる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9" name="Google Shape;259;p17"/>
          <p:cNvGraphicFramePr/>
          <p:nvPr/>
        </p:nvGraphicFramePr>
        <p:xfrm>
          <a:off x="8680383" y="2590621"/>
          <a:ext cx="2846688" cy="223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846688" imgH="2232653" progId="PBrush">
                  <p:embed/>
                </p:oleObj>
              </mc:Choice>
              <mc:Fallback>
                <p:oleObj r:id="rId9" imgW="2846688" imgH="2232653" progId="PBrush">
                  <p:embed/>
                  <p:pic>
                    <p:nvPicPr>
                      <p:cNvPr id="259" name="Google Shape;259;p17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/>
                      <a:stretch/>
                    </p:blipFill>
                    <p:spPr>
                      <a:xfrm>
                        <a:off x="8680383" y="2590621"/>
                        <a:ext cx="2846688" cy="2232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" name="Google Shape;260;p17"/>
          <p:cNvSpPr txBox="1"/>
          <p:nvPr/>
        </p:nvSpPr>
        <p:spPr>
          <a:xfrm>
            <a:off x="8868231" y="5573244"/>
            <a:ext cx="22469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晩ご飯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 txBox="1"/>
          <p:nvPr/>
        </p:nvSpPr>
        <p:spPr>
          <a:xfrm>
            <a:off x="8680383" y="5035869"/>
            <a:ext cx="2730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ばん   はん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/>
        </p:nvSpPr>
        <p:spPr>
          <a:xfrm>
            <a:off x="2568008" y="4907280"/>
            <a:ext cx="21614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パン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6802120" y="4907280"/>
            <a:ext cx="43586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たまご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8" descr="パン（食べ物・飲み物/その他一般・装飾）の無料イラスト | 介護アンテナ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240" y="990600"/>
            <a:ext cx="47752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 descr="ゆで卵のイラスト - イラストくん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4181" y="800701"/>
            <a:ext cx="4106579" cy="410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ctrTitle"/>
          </p:nvPr>
        </p:nvSpPr>
        <p:spPr>
          <a:xfrm>
            <a:off x="1427748" y="22352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600"/>
              <a:buFont typeface="MS Gothic"/>
              <a:buNone/>
            </a:pPr>
            <a:r>
              <a:rPr lang="vi-VN" altLang="ja-JP" sz="16600" b="1" dirty="0">
                <a:solidFill>
                  <a:srgbClr val="0070C0"/>
                </a:solidFill>
                <a:latin typeface="+mj-lt"/>
                <a:ea typeface="MS Gothic"/>
                <a:cs typeface="MS Gothic"/>
                <a:sym typeface="MS Gothic"/>
              </a:rPr>
              <a:t>Từ vựng</a:t>
            </a:r>
            <a:endParaRPr sz="16600" b="1" dirty="0">
              <a:solidFill>
                <a:srgbClr val="0070C0"/>
              </a:solidFill>
              <a:latin typeface="+mj-lt"/>
              <a:ea typeface="MS Gothic"/>
              <a:cs typeface="MS Gothic"/>
              <a:sym typeface="MS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/>
        </p:nvSpPr>
        <p:spPr>
          <a:xfrm>
            <a:off x="2254241" y="5132706"/>
            <a:ext cx="2427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肉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6175865" y="5132707"/>
            <a:ext cx="489477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魚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9" descr="塊肉のイラスト - イラストの里"/>
          <p:cNvPicPr preferRelativeResize="0"/>
          <p:nvPr/>
        </p:nvPicPr>
        <p:blipFill rotWithShape="1">
          <a:blip r:embed="rId3">
            <a:alphaModFix/>
          </a:blip>
          <a:srcRect t="22995" b="21589"/>
          <a:stretch/>
        </p:blipFill>
        <p:spPr>
          <a:xfrm>
            <a:off x="1037997" y="1511166"/>
            <a:ext cx="4859760" cy="23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 descr="魚(カラー・モノクロ・ぬりえ）"/>
          <p:cNvPicPr preferRelativeResize="0"/>
          <p:nvPr/>
        </p:nvPicPr>
        <p:blipFill rotWithShape="1">
          <a:blip r:embed="rId4">
            <a:alphaModFix/>
          </a:blip>
          <a:srcRect t="18887" b="21354"/>
          <a:stretch/>
        </p:blipFill>
        <p:spPr>
          <a:xfrm>
            <a:off x="6890186" y="1376413"/>
            <a:ext cx="4581460" cy="243794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9"/>
          <p:cNvSpPr txBox="1"/>
          <p:nvPr/>
        </p:nvSpPr>
        <p:spPr>
          <a:xfrm>
            <a:off x="1911047" y="4418820"/>
            <a:ext cx="33612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にく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890186" y="4363266"/>
            <a:ext cx="33612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さかな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1569720" y="5288895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野菜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1569720" y="4519454"/>
            <a:ext cx="35947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やさい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6924040" y="5288895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果物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6782758" y="4519454"/>
            <a:ext cx="38995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くだもの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0" descr="フルーツの無料イラスト | フリーイラスト素材集 ジャパクリッ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682" y="775228"/>
            <a:ext cx="4706335" cy="323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 descr="野菜の無料イラスト | フリーイラスト素材集 ジャパクリップ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120" y="980892"/>
            <a:ext cx="5135880" cy="323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 txBox="1"/>
          <p:nvPr/>
        </p:nvSpPr>
        <p:spPr>
          <a:xfrm>
            <a:off x="2254241" y="5132706"/>
            <a:ext cx="24272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肉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6175865" y="5132707"/>
            <a:ext cx="489477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魚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1" descr="塊肉のイラスト - イラストの里"/>
          <p:cNvPicPr preferRelativeResize="0"/>
          <p:nvPr/>
        </p:nvPicPr>
        <p:blipFill rotWithShape="1">
          <a:blip r:embed="rId3">
            <a:alphaModFix/>
          </a:blip>
          <a:srcRect t="22995" b="21589"/>
          <a:stretch/>
        </p:blipFill>
        <p:spPr>
          <a:xfrm>
            <a:off x="1037997" y="1511166"/>
            <a:ext cx="4859760" cy="23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 descr="魚(カラー・モノクロ・ぬりえ）"/>
          <p:cNvPicPr preferRelativeResize="0"/>
          <p:nvPr/>
        </p:nvPicPr>
        <p:blipFill rotWithShape="1">
          <a:blip r:embed="rId4">
            <a:alphaModFix/>
          </a:blip>
          <a:srcRect t="18887" b="21354"/>
          <a:stretch/>
        </p:blipFill>
        <p:spPr>
          <a:xfrm>
            <a:off x="6890186" y="1376413"/>
            <a:ext cx="4581460" cy="243794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 txBox="1"/>
          <p:nvPr/>
        </p:nvSpPr>
        <p:spPr>
          <a:xfrm>
            <a:off x="1911047" y="4418820"/>
            <a:ext cx="33612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にく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6890186" y="4363266"/>
            <a:ext cx="33612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さかな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/>
        </p:nvSpPr>
        <p:spPr>
          <a:xfrm>
            <a:off x="1569720" y="5288895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野菜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1569720" y="4519454"/>
            <a:ext cx="35947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やさい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6924040" y="5288895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果物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6782758" y="4519454"/>
            <a:ext cx="38995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くだもの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22" descr="フルーツの無料イラスト | フリーイラスト素材集 ジャパクリッ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682" y="775228"/>
            <a:ext cx="4706335" cy="323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 descr="野菜の無料イラスト | フリーイラスト素材集 ジャパクリップ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120" y="980892"/>
            <a:ext cx="5135880" cy="323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9100" y="1128869"/>
            <a:ext cx="6205775" cy="448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1975" y="964822"/>
            <a:ext cx="5866043" cy="4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276" y="544859"/>
            <a:ext cx="6500210" cy="549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9600" y="505488"/>
            <a:ext cx="5752799" cy="556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1975" y="964822"/>
            <a:ext cx="5866043" cy="4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9100" y="1128869"/>
            <a:ext cx="6205775" cy="448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9600" y="505488"/>
            <a:ext cx="5752799" cy="556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276" y="544859"/>
            <a:ext cx="6500210" cy="549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9100" y="1128869"/>
            <a:ext cx="6205775" cy="448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276" y="544859"/>
            <a:ext cx="6500210" cy="549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1975" y="964822"/>
            <a:ext cx="5866043" cy="4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9600" y="505488"/>
            <a:ext cx="5752799" cy="556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/>
        </p:nvSpPr>
        <p:spPr>
          <a:xfrm>
            <a:off x="2765496" y="1885399"/>
            <a:ext cx="20181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水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2765496" y="1308677"/>
            <a:ext cx="20181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みず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8653752" y="1800821"/>
            <a:ext cx="248780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お茶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8977151" y="1115958"/>
            <a:ext cx="264257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ちゃ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9241085" y="5552052"/>
            <a:ext cx="21505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紅茶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8653752" y="4852882"/>
            <a:ext cx="33632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こうちゃ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3116167" y="5131089"/>
            <a:ext cx="31698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コーヒー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4" descr="いろいろな色のお茶のイラスト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7143" y="605395"/>
            <a:ext cx="2560008" cy="256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いろいろな色のお茶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5993" y="4113664"/>
            <a:ext cx="2361718" cy="236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コーヒーとコーヒー豆の無料イラスト | フリーイラスト素材集 ジャパクリップ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180" y="3634664"/>
            <a:ext cx="2487808" cy="29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コップに入った水のイラスト | かわいいフリー素材集 いらすと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8236" y="324474"/>
            <a:ext cx="2097697" cy="303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/>
        </p:nvSpPr>
        <p:spPr>
          <a:xfrm>
            <a:off x="2765496" y="1885399"/>
            <a:ext cx="20181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水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2765496" y="1308677"/>
            <a:ext cx="20181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みず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8653752" y="1800821"/>
            <a:ext cx="248780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お茶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8977151" y="1115958"/>
            <a:ext cx="264257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ちゃ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9241085" y="5552052"/>
            <a:ext cx="21505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紅茶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8653752" y="4852882"/>
            <a:ext cx="33632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こうちゃ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3116167" y="5131089"/>
            <a:ext cx="31698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コーヒー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5" descr="いろいろな色のお茶のイラスト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7143" y="605395"/>
            <a:ext cx="2560008" cy="256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 descr="いろいろな色のお茶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5993" y="4113664"/>
            <a:ext cx="2361718" cy="236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 descr="コーヒーとコーヒー豆の無料イラスト | フリーイラスト素材集 ジャパクリップ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180" y="3634664"/>
            <a:ext cx="2487808" cy="29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 descr="コップに入った水のイラスト | かわいいフリー素材集 いらすと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8236" y="324474"/>
            <a:ext cx="2097697" cy="303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304" y="806462"/>
            <a:ext cx="5281562" cy="50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4466" y="1246349"/>
            <a:ext cx="3685796" cy="443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0054" y="1105960"/>
            <a:ext cx="6693744" cy="464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1966" y="1218272"/>
            <a:ext cx="6510161" cy="447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304" y="806462"/>
            <a:ext cx="5281562" cy="50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4466" y="1246349"/>
            <a:ext cx="3685796" cy="443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0054" y="1105960"/>
            <a:ext cx="6693744" cy="464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1966" y="1218272"/>
            <a:ext cx="6510161" cy="447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4466" y="1246349"/>
            <a:ext cx="3685796" cy="443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304" y="806462"/>
            <a:ext cx="5281562" cy="50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1966" y="1218272"/>
            <a:ext cx="6510161" cy="447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0054" y="1105960"/>
            <a:ext cx="6693744" cy="464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/>
        </p:nvSpPr>
        <p:spPr>
          <a:xfrm>
            <a:off x="676539" y="5596773"/>
            <a:ext cx="30422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ビール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7793989" y="5596773"/>
            <a:ext cx="46885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ジュース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2680582" y="4279750"/>
            <a:ext cx="46885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牛乳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2830040" y="3768429"/>
            <a:ext cx="4659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ぎゅうにゅう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5917912" y="4325916"/>
            <a:ext cx="26011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ミルク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7" descr="ビールのイラスト 手書き風 Stock Vector | Adobe Stock"/>
          <p:cNvPicPr preferRelativeResize="0"/>
          <p:nvPr/>
        </p:nvPicPr>
        <p:blipFill rotWithShape="1">
          <a:blip r:embed="rId3">
            <a:alphaModFix/>
          </a:blip>
          <a:srcRect l="5507"/>
          <a:stretch/>
        </p:blipFill>
        <p:spPr>
          <a:xfrm>
            <a:off x="1013487" y="2310063"/>
            <a:ext cx="2273409" cy="3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 descr="オレンジジュースのイラスト【飲み物・飲料水】 | 商用フリー(無料)のイラスト素材なら「イラストマンション」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3279" y="1926929"/>
            <a:ext cx="2692604" cy="36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 descr="牛乳瓶のイラスト（4カット） - イラストくん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739" y="430230"/>
            <a:ext cx="3626250" cy="326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/>
        </p:nvSpPr>
        <p:spPr>
          <a:xfrm>
            <a:off x="1487496" y="5284609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お酒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1862697" y="4740384"/>
            <a:ext cx="35947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さけ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6932115" y="4740384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たばこ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8" descr="熱燗の日本酒イラストのフリー素材｜イラストイメー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300" y="668357"/>
            <a:ext cx="3912156" cy="391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 descr="喫煙者イラスト／無料イラスト/フリー素材なら「イラストAC」"/>
          <p:cNvPicPr preferRelativeResize="0"/>
          <p:nvPr/>
        </p:nvPicPr>
        <p:blipFill rotWithShape="1">
          <a:blip r:embed="rId4">
            <a:alphaModFix/>
          </a:blip>
          <a:srcRect l="12913" t="12420" r="9735" b="19412"/>
          <a:stretch/>
        </p:blipFill>
        <p:spPr>
          <a:xfrm>
            <a:off x="6598179" y="1210270"/>
            <a:ext cx="4276016" cy="282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1546851" y="5171406"/>
            <a:ext cx="35304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食べます</a:t>
            </a:r>
            <a:endParaRPr sz="36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1898427" y="4641021"/>
            <a:ext cx="35304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た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7135825" y="5171406"/>
            <a:ext cx="35304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飲みます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7487402" y="4641021"/>
            <a:ext cx="35304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3" descr="いろいろな箸でご飯を食べる人のイラスト | かわいいフリー素材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612" y="581084"/>
            <a:ext cx="2921633" cy="375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 descr="水分補給をする人のイラスト（女性） | かわいいフリー素材集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5825" y="581084"/>
            <a:ext cx="3388285" cy="338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/>
        </p:nvSpPr>
        <p:spPr>
          <a:xfrm>
            <a:off x="676539" y="5596773"/>
            <a:ext cx="30422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ビール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7793989" y="5596773"/>
            <a:ext cx="46885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ジュース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2680582" y="4279750"/>
            <a:ext cx="46885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牛乳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2830040" y="3768429"/>
            <a:ext cx="4659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ぎゅうにゅう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5917912" y="4325916"/>
            <a:ext cx="26011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ミルク</a:t>
            </a:r>
            <a:endParaRPr sz="32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9" descr="ビールのイラスト 手書き風 Stock Vector | Adobe Stock"/>
          <p:cNvPicPr preferRelativeResize="0"/>
          <p:nvPr/>
        </p:nvPicPr>
        <p:blipFill rotWithShape="1">
          <a:blip r:embed="rId3">
            <a:alphaModFix/>
          </a:blip>
          <a:srcRect l="5507"/>
          <a:stretch/>
        </p:blipFill>
        <p:spPr>
          <a:xfrm>
            <a:off x="1013487" y="2310063"/>
            <a:ext cx="2273409" cy="31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 descr="オレンジジュースのイラスト【飲み物・飲料水】 | 商用フリー(無料)のイラスト素材なら「イラストマンション」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3279" y="1926929"/>
            <a:ext cx="2692604" cy="36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 descr="牛乳瓶のイラスト（4カット） - イラストくん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739" y="430230"/>
            <a:ext cx="3626250" cy="326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/>
        </p:nvSpPr>
        <p:spPr>
          <a:xfrm>
            <a:off x="1487496" y="5284609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お酒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1862697" y="4740384"/>
            <a:ext cx="35947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さけ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6932115" y="4740384"/>
            <a:ext cx="3616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たばこ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30" descr="熱燗の日本酒イラストのフリー素材｜イラストイメー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300" y="668357"/>
            <a:ext cx="3912156" cy="391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 descr="喫煙者イラスト／無料イラスト/フリー素材なら「イラストAC」"/>
          <p:cNvPicPr preferRelativeResize="0"/>
          <p:nvPr/>
        </p:nvPicPr>
        <p:blipFill rotWithShape="1">
          <a:blip r:embed="rId4">
            <a:alphaModFix/>
          </a:blip>
          <a:srcRect l="12913" t="12420" r="9735" b="19412"/>
          <a:stretch/>
        </p:blipFill>
        <p:spPr>
          <a:xfrm>
            <a:off x="6598179" y="1210270"/>
            <a:ext cx="4276016" cy="282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253" y="1632082"/>
            <a:ext cx="2771324" cy="38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9252" y="723292"/>
            <a:ext cx="5554245" cy="539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2703" y="1297265"/>
            <a:ext cx="3281526" cy="441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4990" y="313312"/>
            <a:ext cx="5102020" cy="60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2128" y="1871236"/>
            <a:ext cx="5206379" cy="34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253" y="1632082"/>
            <a:ext cx="2771324" cy="38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9252" y="723292"/>
            <a:ext cx="5554245" cy="539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2703" y="1297265"/>
            <a:ext cx="3281526" cy="441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4990" y="313312"/>
            <a:ext cx="5102020" cy="60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2128" y="1871236"/>
            <a:ext cx="5206379" cy="34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2703" y="1297265"/>
            <a:ext cx="3281526" cy="441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253" y="1632082"/>
            <a:ext cx="2771324" cy="38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2128" y="1871236"/>
            <a:ext cx="5206379" cy="34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9252" y="723292"/>
            <a:ext cx="5554245" cy="539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4990" y="313312"/>
            <a:ext cx="5102020" cy="608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/>
          <p:nvPr/>
        </p:nvSpPr>
        <p:spPr>
          <a:xfrm>
            <a:off x="732437" y="3308777"/>
            <a:ext cx="26374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手紙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732437" y="2844225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てがみ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2312117" y="5707871"/>
            <a:ext cx="36169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レポート</a:t>
            </a:r>
            <a:endParaRPr sz="24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8065354" y="1632956"/>
            <a:ext cx="278384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宿題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9431240" y="4805124"/>
            <a:ext cx="17751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試験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9041800" y="4254526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しけん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32" descr="テストのイラスト「100点の答案」 | かわいいフリー素材集 ..."/>
          <p:cNvPicPr preferRelativeResize="0"/>
          <p:nvPr/>
        </p:nvPicPr>
        <p:blipFill rotWithShape="1">
          <a:blip r:embed="rId3">
            <a:alphaModFix/>
          </a:blip>
          <a:srcRect r="9677"/>
          <a:stretch/>
        </p:blipFill>
        <p:spPr>
          <a:xfrm>
            <a:off x="6878400" y="3429001"/>
            <a:ext cx="2407202" cy="242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 descr="手紙とラブレターのイラスト素材 | OKUMONO"/>
          <p:cNvPicPr preferRelativeResize="0"/>
          <p:nvPr/>
        </p:nvPicPr>
        <p:blipFill rotWithShape="1">
          <a:blip r:embed="rId4">
            <a:alphaModFix/>
          </a:blip>
          <a:srcRect l="5910" t="5198" r="5886" b="7117"/>
          <a:stretch/>
        </p:blipFill>
        <p:spPr>
          <a:xfrm>
            <a:off x="709401" y="291834"/>
            <a:ext cx="2469803" cy="22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 descr="リポートのイラスト（冊子） | かわいいフリー素材集 いらすと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7134" y="3202485"/>
            <a:ext cx="2354382" cy="265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 descr="夏休み最後の日まで必死に宿題をする男の子 – 無料イラスト素材ならイラストック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49102" y="419258"/>
            <a:ext cx="2448914" cy="244891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>
            <a:off x="8146634" y="1189939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しゅくだい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/>
        </p:nvSpPr>
        <p:spPr>
          <a:xfrm>
            <a:off x="732437" y="3308777"/>
            <a:ext cx="26374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手紙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732437" y="2844225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てがみ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2312117" y="5707871"/>
            <a:ext cx="36169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レポート</a:t>
            </a:r>
            <a:endParaRPr sz="24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8065354" y="1632956"/>
            <a:ext cx="278384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宿題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9431240" y="4805124"/>
            <a:ext cx="17751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試験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9041800" y="4254526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しけん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33" descr="テストのイラスト「100点の答案」 | かわいいフリー素材集 ..."/>
          <p:cNvPicPr preferRelativeResize="0"/>
          <p:nvPr/>
        </p:nvPicPr>
        <p:blipFill rotWithShape="1">
          <a:blip r:embed="rId3">
            <a:alphaModFix/>
          </a:blip>
          <a:srcRect r="9677"/>
          <a:stretch/>
        </p:blipFill>
        <p:spPr>
          <a:xfrm>
            <a:off x="6878400" y="3429001"/>
            <a:ext cx="2407202" cy="242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3" descr="手紙とラブレターのイラスト素材 | OKUMONO"/>
          <p:cNvPicPr preferRelativeResize="0"/>
          <p:nvPr/>
        </p:nvPicPr>
        <p:blipFill rotWithShape="1">
          <a:blip r:embed="rId4">
            <a:alphaModFix/>
          </a:blip>
          <a:srcRect l="5910" t="5198" r="5886" b="7117"/>
          <a:stretch/>
        </p:blipFill>
        <p:spPr>
          <a:xfrm>
            <a:off x="709401" y="291834"/>
            <a:ext cx="2469803" cy="22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 descr="リポートのイラスト（冊子） | かわいいフリー素材集 いらすと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7134" y="3202485"/>
            <a:ext cx="2354382" cy="265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 descr="夏休み最後の日まで必死に宿題をする男の子 – 無料イラスト素材ならイラストック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49102" y="419258"/>
            <a:ext cx="2448914" cy="244891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3"/>
          <p:cNvSpPr txBox="1"/>
          <p:nvPr/>
        </p:nvSpPr>
        <p:spPr>
          <a:xfrm>
            <a:off x="8146634" y="1189939"/>
            <a:ext cx="2621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しゅくだい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378" y="771357"/>
            <a:ext cx="5021866" cy="49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102" y="1398149"/>
            <a:ext cx="3595365" cy="404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4603" y="1427532"/>
            <a:ext cx="6506591" cy="400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466" y="1241451"/>
            <a:ext cx="6375586" cy="427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378" y="771357"/>
            <a:ext cx="5021866" cy="49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102" y="1398149"/>
            <a:ext cx="3595365" cy="404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4603" y="1427532"/>
            <a:ext cx="6506591" cy="400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466" y="1241451"/>
            <a:ext cx="6375586" cy="427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102" y="1398149"/>
            <a:ext cx="3595365" cy="404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378" y="771357"/>
            <a:ext cx="5021866" cy="49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466" y="1241451"/>
            <a:ext cx="6375586" cy="427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4603" y="1427532"/>
            <a:ext cx="6506591" cy="400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5" descr="映像作品イラスト／無料イラストなら「イラストAC」"/>
          <p:cNvPicPr preferRelativeResize="0"/>
          <p:nvPr/>
        </p:nvPicPr>
        <p:blipFill rotWithShape="1">
          <a:blip r:embed="rId3">
            <a:alphaModFix/>
          </a:blip>
          <a:srcRect l="20728" t="19949" r="20821" b="20353"/>
          <a:stretch/>
        </p:blipFill>
        <p:spPr>
          <a:xfrm>
            <a:off x="979712" y="676000"/>
            <a:ext cx="2677887" cy="193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 descr="カメラと風景写真のイラスト | かわいいフリー素材が無料のイラストレイン"/>
          <p:cNvPicPr preferRelativeResize="0"/>
          <p:nvPr/>
        </p:nvPicPr>
        <p:blipFill rotWithShape="1">
          <a:blip r:embed="rId4">
            <a:alphaModFix/>
          </a:blip>
          <a:srcRect l="11219" t="11942" r="6267" b="2343"/>
          <a:stretch/>
        </p:blipFill>
        <p:spPr>
          <a:xfrm>
            <a:off x="6455402" y="463731"/>
            <a:ext cx="2703664" cy="280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 descr="お店・ショップのかわいい手書き風イラストアイコン | 可愛い絵文字アイコンイラスト『落書きアイコン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0959" y="3429000"/>
            <a:ext cx="2315392" cy="231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 descr="庭のイラスト | SOZAIC.c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3891" y="3751738"/>
            <a:ext cx="4506686" cy="231539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 txBox="1"/>
          <p:nvPr/>
        </p:nvSpPr>
        <p:spPr>
          <a:xfrm>
            <a:off x="3594461" y="1375496"/>
            <a:ext cx="2438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ビデオ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3696581" y="4909434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店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5"/>
          <p:cNvSpPr txBox="1"/>
          <p:nvPr/>
        </p:nvSpPr>
        <p:spPr>
          <a:xfrm>
            <a:off x="2967103" y="4365645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みせ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5"/>
          <p:cNvSpPr txBox="1"/>
          <p:nvPr/>
        </p:nvSpPr>
        <p:spPr>
          <a:xfrm>
            <a:off x="9232716" y="1760216"/>
            <a:ext cx="20666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写真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9067626" y="1266869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しゃしん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10319928" y="4909434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庭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9590448" y="4354532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にわ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6" descr="映像作品イラスト／無料イラストなら「イラストAC」"/>
          <p:cNvPicPr preferRelativeResize="0"/>
          <p:nvPr/>
        </p:nvPicPr>
        <p:blipFill rotWithShape="1">
          <a:blip r:embed="rId3">
            <a:alphaModFix/>
          </a:blip>
          <a:srcRect l="20728" t="19949" r="20821" b="20353"/>
          <a:stretch/>
        </p:blipFill>
        <p:spPr>
          <a:xfrm>
            <a:off x="979712" y="676000"/>
            <a:ext cx="2677887" cy="193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6" descr="カメラと風景写真のイラスト | かわいいフリー素材が無料のイラストレイン"/>
          <p:cNvPicPr preferRelativeResize="0"/>
          <p:nvPr/>
        </p:nvPicPr>
        <p:blipFill rotWithShape="1">
          <a:blip r:embed="rId4">
            <a:alphaModFix/>
          </a:blip>
          <a:srcRect l="11219" t="11942" r="6267" b="2343"/>
          <a:stretch/>
        </p:blipFill>
        <p:spPr>
          <a:xfrm>
            <a:off x="6455402" y="463731"/>
            <a:ext cx="2703664" cy="280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6" descr="お店・ショップのかわいい手書き風イラストアイコン | 可愛い絵文字アイコンイラスト『落書きアイコン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0959" y="3429000"/>
            <a:ext cx="2315392" cy="231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6" descr="庭のイラスト | SOZAIC.c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3891" y="3751738"/>
            <a:ext cx="4506686" cy="231539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/>
        </p:nvSpPr>
        <p:spPr>
          <a:xfrm>
            <a:off x="3594461" y="1375496"/>
            <a:ext cx="2438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ビデオ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3696581" y="4909434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店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2967103" y="4365645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みせ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9232716" y="1760216"/>
            <a:ext cx="20666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写真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9067626" y="1266869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しゃしん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10319928" y="4909434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庭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9590448" y="4354532"/>
            <a:ext cx="2438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にわ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7" descr="映像作品イラスト／無料イラストなら「イラストAC」"/>
          <p:cNvPicPr preferRelativeResize="0"/>
          <p:nvPr/>
        </p:nvPicPr>
        <p:blipFill rotWithShape="1">
          <a:blip r:embed="rId3">
            <a:alphaModFix/>
          </a:blip>
          <a:srcRect l="20728" t="19949" r="20821" b="20353"/>
          <a:stretch/>
        </p:blipFill>
        <p:spPr>
          <a:xfrm>
            <a:off x="4304669" y="2135747"/>
            <a:ext cx="3582662" cy="258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7" descr="カメラと風景写真のイラスト | かわいいフリー素材が無料のイラストレイン"/>
          <p:cNvPicPr preferRelativeResize="0"/>
          <p:nvPr/>
        </p:nvPicPr>
        <p:blipFill rotWithShape="1">
          <a:blip r:embed="rId4">
            <a:alphaModFix/>
          </a:blip>
          <a:srcRect l="11219" t="11942" r="6267" b="2343"/>
          <a:stretch/>
        </p:blipFill>
        <p:spPr>
          <a:xfrm>
            <a:off x="4707844" y="1483907"/>
            <a:ext cx="3179487" cy="330279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7"/>
          <p:cNvSpPr txBox="1"/>
          <p:nvPr/>
        </p:nvSpPr>
        <p:spPr>
          <a:xfrm>
            <a:off x="4904906" y="4851144"/>
            <a:ext cx="243037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写真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37" descr="お店・ショップのかわいい手書き風イラストアイコン | 可愛い絵文字アイコンイラスト『落書きアイコン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6301" y="1834675"/>
            <a:ext cx="2887578" cy="28875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7"/>
          <p:cNvSpPr txBox="1"/>
          <p:nvPr/>
        </p:nvSpPr>
        <p:spPr>
          <a:xfrm>
            <a:off x="5630369" y="4834578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店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37" descr="庭のイラスト | SOZAIC.c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2657" y="2122905"/>
            <a:ext cx="4506686" cy="231539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5606278" y="4851144"/>
            <a:ext cx="9794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庭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/>
          <p:nvPr/>
        </p:nvSpPr>
        <p:spPr>
          <a:xfrm>
            <a:off x="3127843" y="1447256"/>
            <a:ext cx="36169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サッカー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8577599" y="2595584"/>
            <a:ext cx="245712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テニス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4590318" y="5151436"/>
            <a:ext cx="26374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お花見</a:t>
            </a:r>
            <a:endParaRPr sz="24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5033918" y="4652554"/>
            <a:ext cx="21241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はなみ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38" descr="テニスの選手のイラスト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803" y="1521261"/>
            <a:ext cx="2294078" cy="2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 descr="いろいろなサッカー選手のイラスト（男性）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9640" y="383166"/>
            <a:ext cx="2171545" cy="252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 descr="お花見イラスト／無料イラストなら「イラストAC」"/>
          <p:cNvPicPr preferRelativeResize="0"/>
          <p:nvPr/>
        </p:nvPicPr>
        <p:blipFill rotWithShape="1">
          <a:blip r:embed="rId5">
            <a:alphaModFix/>
          </a:blip>
          <a:srcRect r="4132"/>
          <a:stretch/>
        </p:blipFill>
        <p:spPr>
          <a:xfrm>
            <a:off x="1319363" y="3612872"/>
            <a:ext cx="3616960" cy="282548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 txBox="1"/>
          <p:nvPr/>
        </p:nvSpPr>
        <p:spPr>
          <a:xfrm>
            <a:off x="7755272" y="5051978"/>
            <a:ext cx="3616961" cy="7078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～を します</a:t>
            </a:r>
            <a:endParaRPr sz="4000"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/>
        </p:nvSpPr>
        <p:spPr>
          <a:xfrm>
            <a:off x="1369402" y="5332862"/>
            <a:ext cx="39645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見ます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2288295" y="4751233"/>
            <a:ext cx="39645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6736654" y="5329246"/>
            <a:ext cx="39645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読みます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7344840" y="4751233"/>
            <a:ext cx="39645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よ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4" descr="絵を見る女性のイラスト「美術館で絵画鑑賞」 | かわいいフリー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402" y="715136"/>
            <a:ext cx="3907019" cy="39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 descr="新聞を読む女性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0830" y="980522"/>
            <a:ext cx="3376245" cy="337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 txBox="1"/>
          <p:nvPr/>
        </p:nvSpPr>
        <p:spPr>
          <a:xfrm>
            <a:off x="3127843" y="1447256"/>
            <a:ext cx="36169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サッカー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8577599" y="2595584"/>
            <a:ext cx="245712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テニス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4590318" y="5151436"/>
            <a:ext cx="26374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お花見</a:t>
            </a:r>
            <a:endParaRPr sz="24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5033918" y="4652554"/>
            <a:ext cx="21241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はなみ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39" descr="テニスの選手のイラスト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803" y="1521261"/>
            <a:ext cx="2294078" cy="255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 descr="いろいろなサッカー選手のイラスト（男性）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9640" y="383166"/>
            <a:ext cx="2171545" cy="252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 descr="お花見イラスト／無料イラストなら「イラストAC」"/>
          <p:cNvPicPr preferRelativeResize="0"/>
          <p:nvPr/>
        </p:nvPicPr>
        <p:blipFill rotWithShape="1">
          <a:blip r:embed="rId5">
            <a:alphaModFix/>
          </a:blip>
          <a:srcRect r="4132"/>
          <a:stretch/>
        </p:blipFill>
        <p:spPr>
          <a:xfrm>
            <a:off x="1319363" y="3612872"/>
            <a:ext cx="3616960" cy="282548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 txBox="1"/>
          <p:nvPr/>
        </p:nvSpPr>
        <p:spPr>
          <a:xfrm>
            <a:off x="7755272" y="5051978"/>
            <a:ext cx="3616961" cy="7078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0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～を します</a:t>
            </a:r>
            <a:endParaRPr sz="4000"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0" descr="いろいろなサッカー選手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271" y="888146"/>
            <a:ext cx="4075231" cy="47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 descr="テニスの選手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1977" y="1033372"/>
            <a:ext cx="4075231" cy="453386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0"/>
          <p:cNvSpPr txBox="1"/>
          <p:nvPr/>
        </p:nvSpPr>
        <p:spPr>
          <a:xfrm>
            <a:off x="4253176" y="5469211"/>
            <a:ext cx="36856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お花見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0" descr="お花見イラスト／無料イラストなら「イラストAC」"/>
          <p:cNvPicPr preferRelativeResize="0"/>
          <p:nvPr/>
        </p:nvPicPr>
        <p:blipFill rotWithShape="1">
          <a:blip r:embed="rId5">
            <a:alphaModFix/>
          </a:blip>
          <a:srcRect r="4132"/>
          <a:stretch/>
        </p:blipFill>
        <p:spPr>
          <a:xfrm>
            <a:off x="3561977" y="1033372"/>
            <a:ext cx="5054358" cy="394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0" descr="いろいろなサッカー選手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271" y="888146"/>
            <a:ext cx="4075231" cy="47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0" descr="テニスの選手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1977" y="1033372"/>
            <a:ext cx="4075231" cy="453386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 txBox="1"/>
          <p:nvPr/>
        </p:nvSpPr>
        <p:spPr>
          <a:xfrm>
            <a:off x="4253176" y="5469211"/>
            <a:ext cx="36856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お花見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40" descr="お花見イラスト／無料イラストなら「イラストAC」"/>
          <p:cNvPicPr preferRelativeResize="0"/>
          <p:nvPr/>
        </p:nvPicPr>
        <p:blipFill rotWithShape="1">
          <a:blip r:embed="rId5">
            <a:alphaModFix/>
          </a:blip>
          <a:srcRect r="4132"/>
          <a:stretch/>
        </p:blipFill>
        <p:spPr>
          <a:xfrm>
            <a:off x="3561977" y="1033372"/>
            <a:ext cx="5054358" cy="394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"/>
          <p:cNvSpPr txBox="1"/>
          <p:nvPr/>
        </p:nvSpPr>
        <p:spPr>
          <a:xfrm flipH="1">
            <a:off x="2839733" y="739268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何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 flipH="1">
            <a:off x="6134103" y="739267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cái gì, gì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 flipH="1">
            <a:off x="2839729" y="1594534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いっしょに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1"/>
          <p:cNvSpPr txBox="1"/>
          <p:nvPr/>
        </p:nvSpPr>
        <p:spPr>
          <a:xfrm flipH="1">
            <a:off x="6134098" y="1594534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cùng, cùng nhau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41"/>
          <p:cNvSpPr txBox="1"/>
          <p:nvPr/>
        </p:nvSpPr>
        <p:spPr>
          <a:xfrm flipH="1">
            <a:off x="2839729" y="2517767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ちょっと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 flipH="1">
            <a:off x="6134097" y="2517767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một chút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41"/>
          <p:cNvSpPr txBox="1"/>
          <p:nvPr/>
        </p:nvSpPr>
        <p:spPr>
          <a:xfrm flipH="1">
            <a:off x="2839729" y="3390517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いつも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 flipH="1">
            <a:off x="6134100" y="3390517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luôn luôn, lúc nào cũng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41"/>
          <p:cNvSpPr txBox="1"/>
          <p:nvPr/>
        </p:nvSpPr>
        <p:spPr>
          <a:xfrm flipH="1">
            <a:off x="2839729" y="4482616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時々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1"/>
          <p:cNvSpPr txBox="1"/>
          <p:nvPr/>
        </p:nvSpPr>
        <p:spPr>
          <a:xfrm flipH="1">
            <a:off x="6134100" y="4482616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thỉnh thoảng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3446626" y="463915"/>
            <a:ext cx="891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なに</a:t>
            </a:r>
            <a:endParaRPr sz="1800" b="1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3417439" y="4202710"/>
            <a:ext cx="14085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ときどき</a:t>
            </a:r>
            <a:endParaRPr sz="1800" b="1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72" name="Google Shape;572;p41"/>
          <p:cNvSpPr txBox="1"/>
          <p:nvPr/>
        </p:nvSpPr>
        <p:spPr>
          <a:xfrm flipH="1">
            <a:off x="2839729" y="5429254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それから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 flipH="1">
            <a:off x="6134100" y="5429254"/>
            <a:ext cx="6183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 đó, tiếp theo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2"/>
          <p:cNvSpPr txBox="1"/>
          <p:nvPr/>
        </p:nvSpPr>
        <p:spPr>
          <a:xfrm flipH="1">
            <a:off x="1346216" y="678308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ええ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 flipH="1">
            <a:off x="6906121" y="678307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vâng/ được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42"/>
          <p:cNvSpPr txBox="1"/>
          <p:nvPr/>
        </p:nvSpPr>
        <p:spPr>
          <a:xfrm flipH="1">
            <a:off x="1346212" y="1533574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いいですね。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2"/>
          <p:cNvSpPr txBox="1"/>
          <p:nvPr/>
        </p:nvSpPr>
        <p:spPr>
          <a:xfrm flipH="1">
            <a:off x="6906116" y="1533574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 đấy nhỉ./ Hay quá.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42"/>
          <p:cNvSpPr txBox="1"/>
          <p:nvPr/>
        </p:nvSpPr>
        <p:spPr>
          <a:xfrm flipH="1">
            <a:off x="1346212" y="2456807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わかりました。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 flipH="1">
            <a:off x="6906115" y="2456807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Tôi hiểu rồi./ Vâng ạ.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 flipH="1">
            <a:off x="1346212" y="3511962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何ですか。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 flipH="1">
            <a:off x="6906118" y="3511962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Cái gì vậy?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 flipH="1">
            <a:off x="1346212" y="4421656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じゃ、また　あした。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2"/>
          <p:cNvSpPr txBox="1"/>
          <p:nvPr/>
        </p:nvSpPr>
        <p:spPr>
          <a:xfrm flipH="1">
            <a:off x="6906118" y="4421656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Hẹn gặp lại [ngày mai]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42"/>
          <p:cNvSpPr txBox="1"/>
          <p:nvPr/>
        </p:nvSpPr>
        <p:spPr>
          <a:xfrm>
            <a:off x="1923922" y="3285543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なに</a:t>
            </a:r>
            <a:endParaRPr sz="1800" b="1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 flipH="1">
            <a:off x="1346212" y="5368294"/>
            <a:ext cx="94934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ja-JP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メキシコ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 flipH="1">
            <a:off x="6906118" y="5368294"/>
            <a:ext cx="618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Mexico</a:t>
            </a:r>
            <a:endParaRPr sz="36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1546851" y="5171406"/>
            <a:ext cx="35304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食べます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1898427" y="4641021"/>
            <a:ext cx="35304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た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7135825" y="5171406"/>
            <a:ext cx="35304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飲みます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7487402" y="4641021"/>
            <a:ext cx="35304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 descr="いろいろな箸でご飯を食べる人のイラスト | かわいいフリー素材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612" y="581084"/>
            <a:ext cx="2921633" cy="375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 descr="水分補給をする人のイラスト（女性） | かわいいフリー素材集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5825" y="581084"/>
            <a:ext cx="3388285" cy="338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/>
        </p:nvSpPr>
        <p:spPr>
          <a:xfrm>
            <a:off x="1369402" y="5332862"/>
            <a:ext cx="39645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見ます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2288295" y="4751233"/>
            <a:ext cx="39645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み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6736654" y="5329246"/>
            <a:ext cx="39645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読みます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7344840" y="4751233"/>
            <a:ext cx="39645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よ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 descr="絵を見る女性のイラスト「美術館で絵画鑑賞」 | かわいいフリー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402" y="715136"/>
            <a:ext cx="3907019" cy="39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 descr="新聞を読む女性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0830" y="980522"/>
            <a:ext cx="3376245" cy="337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973" y="417381"/>
            <a:ext cx="5118886" cy="568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461" y="430556"/>
            <a:ext cx="4903234" cy="566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7473" y="292217"/>
            <a:ext cx="5572889" cy="590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0336" y="272454"/>
            <a:ext cx="5470738" cy="593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973" y="417381"/>
            <a:ext cx="5118886" cy="568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461" y="430556"/>
            <a:ext cx="4903234" cy="566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7473" y="292217"/>
            <a:ext cx="5572889" cy="590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0336" y="272454"/>
            <a:ext cx="5470738" cy="593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461" y="430556"/>
            <a:ext cx="4903234" cy="566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7473" y="292217"/>
            <a:ext cx="5572889" cy="590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973" y="417381"/>
            <a:ext cx="5118886" cy="568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0336" y="417381"/>
            <a:ext cx="5470738" cy="593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1234430" y="5283108"/>
            <a:ext cx="39217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聞きます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1817769" y="4710436"/>
            <a:ext cx="392177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き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7045986" y="5283109"/>
            <a:ext cx="39217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書きます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7629325" y="4710436"/>
            <a:ext cx="392177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8" descr="ヘッドホンで音楽を聞く人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900" y="543135"/>
            <a:ext cx="3617020" cy="37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 descr="いろいろな紙に何かを書く人のイラスト（女性）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7721" y="624415"/>
            <a:ext cx="3325114" cy="37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/>
        </p:nvSpPr>
        <p:spPr>
          <a:xfrm>
            <a:off x="701040" y="5076786"/>
            <a:ext cx="53035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吸います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2030540" y="4560055"/>
            <a:ext cx="33382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す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6739475" y="5097122"/>
            <a:ext cx="46067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撮ります</a:t>
            </a:r>
            <a:endParaRPr sz="4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7691313" y="4560055"/>
            <a:ext cx="410798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と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 descr="タバコを吸う人のイラスト（男性） | かわいいフリー素材集 いらすと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093" y="758171"/>
            <a:ext cx="3473590" cy="35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 descr="猫の写真を撮る人のイラスト | かわいいフリー素材集 いらすと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9290" y="1235706"/>
            <a:ext cx="4833756" cy="316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615</Words>
  <Application>Microsoft Office PowerPoint</Application>
  <PresentationFormat>Widescreen</PresentationFormat>
  <Paragraphs>178</Paragraphs>
  <Slides>43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MS Gothic</vt:lpstr>
      <vt:lpstr>MS PGothic</vt:lpstr>
      <vt:lpstr>Arial</vt:lpstr>
      <vt:lpstr>Calibri</vt:lpstr>
      <vt:lpstr>Times New Roman</vt:lpstr>
      <vt:lpstr>Office Theme</vt:lpstr>
      <vt:lpstr>Bài 6</vt:lpstr>
      <vt:lpstr>Từ vựng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第6課</dc:title>
  <dc:creator>PC Huong</dc:creator>
  <cp:lastModifiedBy>Oanh sensei</cp:lastModifiedBy>
  <cp:revision>1</cp:revision>
  <dcterms:created xsi:type="dcterms:W3CDTF">2021-08-24T16:26:46Z</dcterms:created>
  <dcterms:modified xsi:type="dcterms:W3CDTF">2024-07-15T15:15:54Z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2024-07-14T14:35:54Z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9d676b1f-154d-4881-aded-435c5da4dcf8</vt:lpwstr>
  </property>
  <property fmtid="{D5CDD505-2E9C-101B-9397-08002B2CF9AE}" pid="7" name="MSIP_Label_defa4170-0d19-0005-0004-bc88714345d2_ActionId">
    <vt:lpwstr>bd7e3fc5-3b6e-45e7-992a-338407ae4dc9</vt:lpwstr>
  </property>
  <property fmtid="{D5CDD505-2E9C-101B-9397-08002B2CF9AE}" pid="8" name="MSIP_Label_defa4170-0d19-0005-0004-bc88714345d2_ContentBits">
    <vt:lpwstr>0</vt:lpwstr>
  </property>
</Properties>
</file>